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keras-functional-api-deep-learning/" TargetMode="External"/><Relationship Id="rId2" Type="http://schemas.openxmlformats.org/officeDocument/2006/relationships/hyperlink" Target="https://keras.io/getting-started/functional-api-guid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15DD-00E9-487B-A21F-A717E42C14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FUNCTIONAL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7B46B-83EB-4ED6-8807-5C23E0DA4C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DHARANI THIRUMALAISAMY</a:t>
            </a:r>
          </a:p>
        </p:txBody>
      </p:sp>
    </p:spTree>
    <p:extLst>
      <p:ext uri="{BB962C8B-B14F-4D97-AF65-F5344CB8AC3E}">
        <p14:creationId xmlns:p14="http://schemas.microsoft.com/office/powerpoint/2010/main" val="1286563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A71B-70C6-499C-8525-FCC9E189A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76440-ADEF-4274-902D-1B9C2A867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Not a parameter.</a:t>
            </a:r>
          </a:p>
          <a:p>
            <a:r>
              <a:rPr lang="en-US" dirty="0"/>
              <a:t>Used for building complex models with multi-inputs, multi-outputs etc.</a:t>
            </a:r>
          </a:p>
          <a:p>
            <a:r>
              <a:rPr lang="en-US" dirty="0"/>
              <a:t>More flexible.</a:t>
            </a:r>
          </a:p>
          <a:p>
            <a:r>
              <a:rPr lang="en-US" dirty="0"/>
              <a:t>Input is given as a tensor.</a:t>
            </a:r>
          </a:p>
          <a:p>
            <a:r>
              <a:rPr lang="en-US" dirty="0"/>
              <a:t>It returns a output tensor.</a:t>
            </a:r>
          </a:p>
          <a:p>
            <a:r>
              <a:rPr lang="en-US" dirty="0"/>
              <a:t>Can be called just like layers.</a:t>
            </a:r>
          </a:p>
          <a:p>
            <a:r>
              <a:rPr lang="en-US" dirty="0"/>
              <a:t>Used in place of sequential model. </a:t>
            </a:r>
          </a:p>
          <a:p>
            <a:r>
              <a:rPr lang="en-US" dirty="0"/>
              <a:t>Can reuse the architecture with same weight for a different input.</a:t>
            </a:r>
          </a:p>
          <a:p>
            <a:r>
              <a:rPr lang="en-US" dirty="0"/>
              <a:t>Not going to change the evaluation metrics.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84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CDE8EB-C8BA-42EE-A6C5-381444E986DE}"/>
              </a:ext>
            </a:extLst>
          </p:cNvPr>
          <p:cNvSpPr/>
          <p:nvPr/>
        </p:nvSpPr>
        <p:spPr>
          <a:xfrm>
            <a:off x="3180522" y="965107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from </a:t>
            </a:r>
            <a:r>
              <a:rPr lang="en-US" b="1" dirty="0" err="1">
                <a:solidFill>
                  <a:schemeClr val="bg1"/>
                </a:solidFill>
              </a:rPr>
              <a:t>keras.layers</a:t>
            </a:r>
            <a:r>
              <a:rPr lang="en-US" b="1" dirty="0">
                <a:solidFill>
                  <a:schemeClr val="bg1"/>
                </a:solidFill>
              </a:rPr>
              <a:t> import Input, Dense</a:t>
            </a:r>
          </a:p>
          <a:p>
            <a:r>
              <a:rPr lang="en-US" b="1" dirty="0">
                <a:solidFill>
                  <a:schemeClr val="bg1"/>
                </a:solidFill>
              </a:rPr>
              <a:t>from </a:t>
            </a:r>
            <a:r>
              <a:rPr lang="en-US" b="1" dirty="0" err="1">
                <a:solidFill>
                  <a:schemeClr val="bg1"/>
                </a:solidFill>
              </a:rPr>
              <a:t>keras.models</a:t>
            </a:r>
            <a:r>
              <a:rPr lang="en-US" b="1" dirty="0">
                <a:solidFill>
                  <a:schemeClr val="bg1"/>
                </a:solidFill>
              </a:rPr>
              <a:t> import Model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# This returns a tensor</a:t>
            </a:r>
          </a:p>
          <a:p>
            <a:r>
              <a:rPr lang="en-US" b="1" dirty="0"/>
              <a:t>inputs = Input(shape=(784,))</a:t>
            </a:r>
          </a:p>
          <a:p>
            <a:endParaRPr lang="en-US" b="1" dirty="0"/>
          </a:p>
          <a:p>
            <a:r>
              <a:rPr lang="en-US" b="1" dirty="0"/>
              <a:t># a layer instance is callable on a tensor, and returns a tensor</a:t>
            </a:r>
          </a:p>
          <a:p>
            <a:r>
              <a:rPr lang="en-US" b="1" dirty="0"/>
              <a:t>x = Dense(64, activation='relu')(inputs)</a:t>
            </a:r>
          </a:p>
          <a:p>
            <a:r>
              <a:rPr lang="en-US" b="1" dirty="0"/>
              <a:t>x = Dense(64, activation='relu')(x)</a:t>
            </a:r>
          </a:p>
          <a:p>
            <a:r>
              <a:rPr lang="en-US" b="1" dirty="0"/>
              <a:t>predictions = Dense(10, activation='</a:t>
            </a:r>
            <a:r>
              <a:rPr lang="en-US" b="1" dirty="0" err="1"/>
              <a:t>softmax</a:t>
            </a:r>
            <a:r>
              <a:rPr lang="en-US" b="1" dirty="0"/>
              <a:t>')(x)</a:t>
            </a:r>
          </a:p>
          <a:p>
            <a:endParaRPr lang="en-US" b="1" dirty="0"/>
          </a:p>
          <a:p>
            <a:r>
              <a:rPr lang="en-US" b="1" dirty="0"/>
              <a:t># This creates a model that includes</a:t>
            </a:r>
          </a:p>
          <a:p>
            <a:r>
              <a:rPr lang="en-US" b="1" dirty="0"/>
              <a:t># the Input layer and three Dense layers</a:t>
            </a:r>
          </a:p>
          <a:p>
            <a:r>
              <a:rPr lang="en-US" b="1" dirty="0"/>
              <a:t>model = Model(inputs=inputs, outputs=predictions)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model.compile</a:t>
            </a:r>
            <a:r>
              <a:rPr lang="en-US" b="1" dirty="0">
                <a:solidFill>
                  <a:schemeClr val="bg1"/>
                </a:solidFill>
              </a:rPr>
              <a:t>(optimizer='</a:t>
            </a:r>
            <a:r>
              <a:rPr lang="en-US" b="1" dirty="0" err="1">
                <a:solidFill>
                  <a:schemeClr val="bg1"/>
                </a:solidFill>
              </a:rPr>
              <a:t>rmsprop</a:t>
            </a:r>
            <a:r>
              <a:rPr lang="en-US" b="1" dirty="0">
                <a:solidFill>
                  <a:schemeClr val="bg1"/>
                </a:solidFill>
              </a:rPr>
              <a:t>',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     loss='</a:t>
            </a:r>
            <a:r>
              <a:rPr lang="en-US" b="1" dirty="0" err="1">
                <a:solidFill>
                  <a:schemeClr val="bg1"/>
                </a:solidFill>
              </a:rPr>
              <a:t>categorical_crossentropy</a:t>
            </a:r>
            <a:r>
              <a:rPr lang="en-US" b="1" dirty="0">
                <a:solidFill>
                  <a:schemeClr val="bg1"/>
                </a:solidFill>
              </a:rPr>
              <a:t>',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     metrics=['accuracy'])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model.fit</a:t>
            </a:r>
            <a:r>
              <a:rPr lang="en-US" b="1" dirty="0">
                <a:solidFill>
                  <a:schemeClr val="bg1"/>
                </a:solidFill>
              </a:rPr>
              <a:t>(data, labels)  # starts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F0667B-557C-4BD0-9D04-C7C400EEAC42}"/>
              </a:ext>
            </a:extLst>
          </p:cNvPr>
          <p:cNvSpPr txBox="1"/>
          <p:nvPr/>
        </p:nvSpPr>
        <p:spPr>
          <a:xfrm>
            <a:off x="2358887" y="30674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SAMPLE CODE </a:t>
            </a:r>
          </a:p>
        </p:txBody>
      </p:sp>
    </p:spTree>
    <p:extLst>
      <p:ext uri="{BB962C8B-B14F-4D97-AF65-F5344CB8AC3E}">
        <p14:creationId xmlns:p14="http://schemas.microsoft.com/office/powerpoint/2010/main" val="4272735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06962-EC84-49FF-9E72-88C24AB52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Shared Layer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272CBD-09C1-46D8-BC04-1782974FA79A}"/>
              </a:ext>
            </a:extLst>
          </p:cNvPr>
          <p:cNvSpPr/>
          <p:nvPr/>
        </p:nvSpPr>
        <p:spPr>
          <a:xfrm>
            <a:off x="145773" y="2056686"/>
            <a:ext cx="1168841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keras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keras.layers</a:t>
            </a:r>
            <a:r>
              <a:rPr lang="en-US" dirty="0"/>
              <a:t> import Input, LSTM, Dense</a:t>
            </a:r>
          </a:p>
          <a:p>
            <a:r>
              <a:rPr lang="en-US" dirty="0"/>
              <a:t>from </a:t>
            </a:r>
            <a:r>
              <a:rPr lang="en-US" dirty="0" err="1"/>
              <a:t>keras.models</a:t>
            </a:r>
            <a:r>
              <a:rPr lang="en-US" dirty="0"/>
              <a:t> import Model</a:t>
            </a:r>
          </a:p>
          <a:p>
            <a:endParaRPr lang="en-US" dirty="0"/>
          </a:p>
          <a:p>
            <a:r>
              <a:rPr lang="en-US" dirty="0" err="1"/>
              <a:t>tweet_a</a:t>
            </a:r>
            <a:r>
              <a:rPr lang="en-US" dirty="0"/>
              <a:t> = Input(shape=(280, 256))</a:t>
            </a:r>
          </a:p>
          <a:p>
            <a:r>
              <a:rPr lang="en-US" dirty="0" err="1"/>
              <a:t>tweet_b</a:t>
            </a:r>
            <a:r>
              <a:rPr lang="en-US" dirty="0"/>
              <a:t> = Input(shape=(280, 256))</a:t>
            </a:r>
          </a:p>
          <a:p>
            <a:r>
              <a:rPr lang="en-US" dirty="0" err="1"/>
              <a:t>shared_lstm</a:t>
            </a:r>
            <a:r>
              <a:rPr lang="en-US" dirty="0"/>
              <a:t> = LSTM(64)</a:t>
            </a:r>
          </a:p>
          <a:p>
            <a:r>
              <a:rPr lang="en-US" dirty="0" err="1"/>
              <a:t>encoded_a</a:t>
            </a:r>
            <a:r>
              <a:rPr lang="en-US" dirty="0"/>
              <a:t> = </a:t>
            </a:r>
            <a:r>
              <a:rPr lang="en-US" dirty="0" err="1"/>
              <a:t>shared_lstm</a:t>
            </a:r>
            <a:r>
              <a:rPr lang="en-US" dirty="0"/>
              <a:t>(</a:t>
            </a:r>
            <a:r>
              <a:rPr lang="en-US" dirty="0" err="1"/>
              <a:t>tweet_a</a:t>
            </a:r>
            <a:r>
              <a:rPr lang="en-US" dirty="0"/>
              <a:t>)</a:t>
            </a:r>
          </a:p>
          <a:p>
            <a:r>
              <a:rPr lang="en-US" dirty="0" err="1"/>
              <a:t>encoded_b</a:t>
            </a:r>
            <a:r>
              <a:rPr lang="en-US" dirty="0"/>
              <a:t> = </a:t>
            </a:r>
            <a:r>
              <a:rPr lang="en-US" dirty="0" err="1"/>
              <a:t>shared_lstm</a:t>
            </a:r>
            <a:r>
              <a:rPr lang="en-US" dirty="0"/>
              <a:t>(</a:t>
            </a:r>
            <a:r>
              <a:rPr lang="en-US" dirty="0" err="1"/>
              <a:t>tweet_b</a:t>
            </a:r>
            <a:r>
              <a:rPr lang="en-US" dirty="0"/>
              <a:t>)</a:t>
            </a:r>
          </a:p>
          <a:p>
            <a:r>
              <a:rPr lang="en-US" dirty="0" err="1"/>
              <a:t>merged_vector</a:t>
            </a:r>
            <a:r>
              <a:rPr lang="en-US" dirty="0"/>
              <a:t> = </a:t>
            </a:r>
            <a:r>
              <a:rPr lang="en-US" dirty="0" err="1"/>
              <a:t>keras.layers.concatenate</a:t>
            </a:r>
            <a:r>
              <a:rPr lang="en-US" dirty="0"/>
              <a:t>([</a:t>
            </a:r>
            <a:r>
              <a:rPr lang="en-US" dirty="0" err="1"/>
              <a:t>encoded_a</a:t>
            </a:r>
            <a:r>
              <a:rPr lang="en-US" dirty="0"/>
              <a:t>, </a:t>
            </a:r>
            <a:r>
              <a:rPr lang="en-US" dirty="0" err="1"/>
              <a:t>encoded_b</a:t>
            </a:r>
            <a:r>
              <a:rPr lang="en-US" dirty="0"/>
              <a:t>], axis=-1)</a:t>
            </a:r>
          </a:p>
          <a:p>
            <a:r>
              <a:rPr lang="en-US" dirty="0"/>
              <a:t>predictions = Dense(1, activation='sigmoid')(</a:t>
            </a:r>
            <a:r>
              <a:rPr lang="en-US" dirty="0" err="1"/>
              <a:t>merged_vector</a:t>
            </a:r>
            <a:r>
              <a:rPr lang="en-US" dirty="0"/>
              <a:t>)</a:t>
            </a:r>
          </a:p>
          <a:p>
            <a:r>
              <a:rPr lang="en-US" dirty="0"/>
              <a:t>model = Model(inputs=[</a:t>
            </a:r>
            <a:r>
              <a:rPr lang="en-US" dirty="0" err="1"/>
              <a:t>tweet_a</a:t>
            </a:r>
            <a:r>
              <a:rPr lang="en-US" dirty="0"/>
              <a:t>, </a:t>
            </a:r>
            <a:r>
              <a:rPr lang="en-US" dirty="0" err="1"/>
              <a:t>tweet_b</a:t>
            </a:r>
            <a:r>
              <a:rPr lang="en-US" dirty="0"/>
              <a:t>], outputs=predictions)</a:t>
            </a:r>
          </a:p>
          <a:p>
            <a:endParaRPr lang="en-US" dirty="0"/>
          </a:p>
          <a:p>
            <a:r>
              <a:rPr lang="en-US" dirty="0" err="1"/>
              <a:t>model.compile</a:t>
            </a:r>
            <a:r>
              <a:rPr lang="en-US" dirty="0"/>
              <a:t>(optimizer='</a:t>
            </a:r>
            <a:r>
              <a:rPr lang="en-US" dirty="0" err="1"/>
              <a:t>rmsprop</a:t>
            </a:r>
            <a:r>
              <a:rPr lang="en-US" dirty="0"/>
              <a:t>',</a:t>
            </a:r>
          </a:p>
          <a:p>
            <a:r>
              <a:rPr lang="en-US" dirty="0"/>
              <a:t>              loss='</a:t>
            </a:r>
            <a:r>
              <a:rPr lang="en-US" dirty="0" err="1"/>
              <a:t>binary_crossentropy</a:t>
            </a:r>
            <a:r>
              <a:rPr lang="en-US" dirty="0"/>
              <a:t>',</a:t>
            </a:r>
          </a:p>
          <a:p>
            <a:r>
              <a:rPr lang="en-US" dirty="0"/>
              <a:t>              metrics=['accuracy'])</a:t>
            </a:r>
          </a:p>
          <a:p>
            <a:r>
              <a:rPr lang="en-US" dirty="0" err="1"/>
              <a:t>model.fit</a:t>
            </a:r>
            <a:r>
              <a:rPr lang="en-US" dirty="0"/>
              <a:t>([</a:t>
            </a:r>
            <a:r>
              <a:rPr lang="en-US" dirty="0" err="1"/>
              <a:t>data_a</a:t>
            </a:r>
            <a:r>
              <a:rPr lang="en-US" dirty="0"/>
              <a:t>, </a:t>
            </a:r>
            <a:r>
              <a:rPr lang="en-US" dirty="0" err="1"/>
              <a:t>data_b</a:t>
            </a:r>
            <a:r>
              <a:rPr lang="en-US" dirty="0"/>
              <a:t>], labels, epochs=10)</a:t>
            </a:r>
          </a:p>
        </p:txBody>
      </p:sp>
    </p:spTree>
    <p:extLst>
      <p:ext uri="{BB962C8B-B14F-4D97-AF65-F5344CB8AC3E}">
        <p14:creationId xmlns:p14="http://schemas.microsoft.com/office/powerpoint/2010/main" val="3653391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59172-99C9-4084-AD49-1E9E778FD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1E5AF-95B6-4793-B413-10A6B95D8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000000"/>
                </a:highlight>
                <a:hlinkClick r:id="rId2"/>
              </a:rPr>
              <a:t>https://keras.io/getting-started/functional-api-guide/</a:t>
            </a:r>
            <a:endParaRPr lang="en-US" dirty="0">
              <a:highlight>
                <a:srgbClr val="000000"/>
              </a:highlight>
            </a:endParaRPr>
          </a:p>
          <a:p>
            <a:r>
              <a:rPr lang="en-US" dirty="0">
                <a:highlight>
                  <a:srgbClr val="000000"/>
                </a:highlight>
                <a:hlinkClick r:id="rId3"/>
              </a:rPr>
              <a:t>https://machinelearningmastery.com/keras-functional-api-deep-learning/</a:t>
            </a:r>
            <a:endParaRPr lang="en-US" dirty="0">
              <a:highlight>
                <a:srgbClr val="000000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5092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246</TotalTime>
  <Words>399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FUNCTIONAL API</vt:lpstr>
      <vt:lpstr>What is it? </vt:lpstr>
      <vt:lpstr>PowerPoint Presentation</vt:lpstr>
      <vt:lpstr>Example : Shared Layer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API</dc:title>
  <dc:creator>Dharani Thirumalaisamy</dc:creator>
  <cp:lastModifiedBy>Dharani Thirumalaisamy</cp:lastModifiedBy>
  <cp:revision>5</cp:revision>
  <dcterms:created xsi:type="dcterms:W3CDTF">2018-10-08T21:56:33Z</dcterms:created>
  <dcterms:modified xsi:type="dcterms:W3CDTF">2018-10-09T02:03:29Z</dcterms:modified>
</cp:coreProperties>
</file>