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4" r:id="rId7"/>
    <p:sldId id="265" r:id="rId8"/>
    <p:sldId id="266" r:id="rId9"/>
    <p:sldId id="267" r:id="rId10"/>
    <p:sldId id="268"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Vashishtha" userId="S::prateek@edunetfoundation.org::fa86bdca-bb39-45ce-8467-55c695273912" providerId="AD" clId="Web-{EDDFC7A5-5D8D-3A19-0E58-C6BC154F7671}"/>
    <pc:docChg chg="modSld modMainMaster">
      <pc:chgData name="Prateek Vashishtha" userId="S::prateek@edunetfoundation.org::fa86bdca-bb39-45ce-8467-55c695273912" providerId="AD" clId="Web-{EDDFC7A5-5D8D-3A19-0E58-C6BC154F7671}" dt="2021-07-13T03:50:54.074" v="13"/>
      <pc:docMkLst>
        <pc:docMk/>
      </pc:docMkLst>
      <pc:sldChg chg="addSp delSp mod setBg">
        <pc:chgData name="Prateek Vashishtha" userId="S::prateek@edunetfoundation.org::fa86bdca-bb39-45ce-8467-55c695273912" providerId="AD" clId="Web-{EDDFC7A5-5D8D-3A19-0E58-C6BC154F7671}" dt="2021-07-13T03:50:40.714" v="12"/>
        <pc:sldMkLst>
          <pc:docMk/>
          <pc:sldMk cId="953325580" sldId="256"/>
        </pc:sldMkLst>
        <pc:spChg chg="add del">
          <ac:chgData name="Prateek Vashishtha" userId="S::prateek@edunetfoundation.org::fa86bdca-bb39-45ce-8467-55c695273912" providerId="AD" clId="Web-{EDDFC7A5-5D8D-3A19-0E58-C6BC154F7671}" dt="2021-07-13T03:50:40.714" v="12"/>
          <ac:spMkLst>
            <pc:docMk/>
            <pc:sldMk cId="953325580" sldId="256"/>
            <ac:spMk id="3" creationId="{3E44A620-34E9-4EF4-9551-CC00A0C37660}"/>
          </ac:spMkLst>
        </pc:spChg>
      </pc:sldChg>
      <pc:sldChg chg="modSp mod">
        <pc:chgData name="Prateek Vashishtha" userId="S::prateek@edunetfoundation.org::fa86bdca-bb39-45ce-8467-55c695273912" providerId="AD" clId="Web-{EDDFC7A5-5D8D-3A19-0E58-C6BC154F7671}" dt="2021-07-13T03:49:28.306" v="2" actId="1076"/>
        <pc:sldMkLst>
          <pc:docMk/>
          <pc:sldMk cId="2900153716" sldId="257"/>
        </pc:sldMkLst>
        <pc:spChg chg="mod">
          <ac:chgData name="Prateek Vashishtha" userId="S::prateek@edunetfoundation.org::fa86bdca-bb39-45ce-8467-55c695273912" providerId="AD" clId="Web-{EDDFC7A5-5D8D-3A19-0E58-C6BC154F7671}" dt="2021-07-13T03:49:28.306" v="2" actId="1076"/>
          <ac:spMkLst>
            <pc:docMk/>
            <pc:sldMk cId="2900153716" sldId="257"/>
            <ac:spMk id="2" creationId="{49FFEB4C-F209-4AE7-AA2B-B3C26CE2C51D}"/>
          </ac:spMkLst>
        </pc:spChg>
      </pc:sldChg>
      <pc:sldChg chg="modSp mod">
        <pc:chgData name="Prateek Vashishtha" userId="S::prateek@edunetfoundation.org::fa86bdca-bb39-45ce-8467-55c695273912" providerId="AD" clId="Web-{EDDFC7A5-5D8D-3A19-0E58-C6BC154F7671}" dt="2021-07-13T03:49:36.525" v="3" actId="1076"/>
        <pc:sldMkLst>
          <pc:docMk/>
          <pc:sldMk cId="3881096322" sldId="258"/>
        </pc:sldMkLst>
        <pc:spChg chg="mod">
          <ac:chgData name="Prateek Vashishtha" userId="S::prateek@edunetfoundation.org::fa86bdca-bb39-45ce-8467-55c695273912" providerId="AD" clId="Web-{EDDFC7A5-5D8D-3A19-0E58-C6BC154F7671}" dt="2021-07-13T03:49:36.525" v="3" actId="1076"/>
          <ac:spMkLst>
            <pc:docMk/>
            <pc:sldMk cId="3881096322" sldId="258"/>
            <ac:spMk id="4" creationId="{ED5199A8-1E6A-4A1E-9DFC-D2B2FAA68437}"/>
          </ac:spMkLst>
        </pc:spChg>
      </pc:sldChg>
      <pc:sldChg chg="mod">
        <pc:chgData name="Prateek Vashishtha" userId="S::prateek@edunetfoundation.org::fa86bdca-bb39-45ce-8467-55c695273912" providerId="AD" clId="Web-{EDDFC7A5-5D8D-3A19-0E58-C6BC154F7671}" dt="2021-07-13T03:49:18.165" v="1"/>
        <pc:sldMkLst>
          <pc:docMk/>
          <pc:sldMk cId="4066255318" sldId="259"/>
        </pc:sldMkLst>
      </pc:sldChg>
      <pc:sldChg chg="addSp modSp mod">
        <pc:chgData name="Prateek Vashishtha" userId="S::prateek@edunetfoundation.org::fa86bdca-bb39-45ce-8467-55c695273912" providerId="AD" clId="Web-{EDDFC7A5-5D8D-3A19-0E58-C6BC154F7671}" dt="2021-07-13T03:50:54.074" v="13"/>
        <pc:sldMkLst>
          <pc:docMk/>
          <pc:sldMk cId="1262182653" sldId="260"/>
        </pc:sldMkLst>
        <pc:spChg chg="mod">
          <ac:chgData name="Prateek Vashishtha" userId="S::prateek@edunetfoundation.org::fa86bdca-bb39-45ce-8467-55c695273912" providerId="AD" clId="Web-{EDDFC7A5-5D8D-3A19-0E58-C6BC154F7671}" dt="2021-07-13T03:50:08.307" v="9" actId="20577"/>
          <ac:spMkLst>
            <pc:docMk/>
            <pc:sldMk cId="1262182653" sldId="260"/>
            <ac:spMk id="2" creationId="{3BC33BAE-80DC-4FF9-B868-01D00CFCD72F}"/>
          </ac:spMkLst>
        </pc:spChg>
        <pc:spChg chg="add">
          <ac:chgData name="Prateek Vashishtha" userId="S::prateek@edunetfoundation.org::fa86bdca-bb39-45ce-8467-55c695273912" providerId="AD" clId="Web-{EDDFC7A5-5D8D-3A19-0E58-C6BC154F7671}" dt="2021-07-13T03:50:54.074" v="13"/>
          <ac:spMkLst>
            <pc:docMk/>
            <pc:sldMk cId="1262182653" sldId="260"/>
            <ac:spMk id="3" creationId="{1CE8450B-3017-46AB-A19F-4AF9F5CDC24D}"/>
          </ac:spMkLst>
        </pc:spChg>
        <pc:spChg chg="mod">
          <ac:chgData name="Prateek Vashishtha" userId="S::prateek@edunetfoundation.org::fa86bdca-bb39-45ce-8467-55c695273912" providerId="AD" clId="Web-{EDDFC7A5-5D8D-3A19-0E58-C6BC154F7671}" dt="2021-07-13T03:49:49.447" v="5" actId="1076"/>
          <ac:spMkLst>
            <pc:docMk/>
            <pc:sldMk cId="1262182653" sldId="260"/>
            <ac:spMk id="5" creationId="{D9418388-18C0-47EA-B93F-A6B7979F253C}"/>
          </ac:spMkLst>
        </pc:spChg>
        <pc:spChg chg="mod">
          <ac:chgData name="Prateek Vashishtha" userId="S::prateek@edunetfoundation.org::fa86bdca-bb39-45ce-8467-55c695273912" providerId="AD" clId="Web-{EDDFC7A5-5D8D-3A19-0E58-C6BC154F7671}" dt="2021-07-13T03:49:48.604" v="4" actId="1076"/>
          <ac:spMkLst>
            <pc:docMk/>
            <pc:sldMk cId="1262182653" sldId="260"/>
            <ac:spMk id="7" creationId="{79393CCB-BECF-4B7E-832C-714D8144CD29}"/>
          </ac:spMkLst>
        </pc:spChg>
      </pc:sldChg>
      <pc:sldChg chg="modSp mod">
        <pc:chgData name="Prateek Vashishtha" userId="S::prateek@edunetfoundation.org::fa86bdca-bb39-45ce-8467-55c695273912" providerId="AD" clId="Web-{EDDFC7A5-5D8D-3A19-0E58-C6BC154F7671}" dt="2021-07-13T03:50:16.901" v="10" actId="1076"/>
        <pc:sldMkLst>
          <pc:docMk/>
          <pc:sldMk cId="1186421160" sldId="261"/>
        </pc:sldMkLst>
        <pc:spChg chg="mod">
          <ac:chgData name="Prateek Vashishtha" userId="S::prateek@edunetfoundation.org::fa86bdca-bb39-45ce-8467-55c695273912" providerId="AD" clId="Web-{EDDFC7A5-5D8D-3A19-0E58-C6BC154F7671}" dt="2021-07-13T03:50:16.901" v="10" actId="1076"/>
          <ac:spMkLst>
            <pc:docMk/>
            <pc:sldMk cId="1186421160" sldId="261"/>
            <ac:spMk id="5" creationId="{8FBA75B4-2DD5-42EB-9397-F36BFB8BA723}"/>
          </ac:spMkLst>
        </pc:spChg>
      </pc:sldChg>
      <pc:sldMasterChg chg="mod setBg modSldLayout">
        <pc:chgData name="Prateek Vashishtha" userId="S::prateek@edunetfoundation.org::fa86bdca-bb39-45ce-8467-55c695273912" providerId="AD" clId="Web-{EDDFC7A5-5D8D-3A19-0E58-C6BC154F7671}" dt="2021-07-13T03:49:18.165" v="1"/>
        <pc:sldMasterMkLst>
          <pc:docMk/>
          <pc:sldMasterMk cId="3353340235" sldId="2147483648"/>
        </pc:sldMasterMkLst>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211613454" sldId="2147483649"/>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02948163" sldId="2147483650"/>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035570627" sldId="2147483651"/>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07307847" sldId="2147483652"/>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95766802" sldId="2147483653"/>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4025480238" sldId="2147483654"/>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562608516" sldId="2147483655"/>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477598195" sldId="2147483656"/>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0924557" sldId="2147483657"/>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3622286393" sldId="2147483658"/>
          </pc:sldLayoutMkLst>
        </pc:sldLayoutChg>
        <pc:sldLayoutChg chg="mod">
          <pc:chgData name="Prateek Vashishtha" userId="S::prateek@edunetfoundation.org::fa86bdca-bb39-45ce-8467-55c695273912" providerId="AD" clId="Web-{EDDFC7A5-5D8D-3A19-0E58-C6BC154F7671}" dt="2021-07-13T03:49:18.165" v="1"/>
          <pc:sldLayoutMkLst>
            <pc:docMk/>
            <pc:sldMasterMk cId="3353340235" sldId="2147483648"/>
            <pc:sldLayoutMk cId="1349164512" sldId="2147483659"/>
          </pc:sldLayoutMkLst>
        </pc:sldLayoutChg>
      </pc:sldMasterChg>
    </pc:docChg>
  </pc:docChgLst>
  <pc:docChgLst>
    <pc:chgData name="Pankaj Waghralkar" userId="S::pankaj@edunetfoundation.org::f56085fc-5351-4f96-98b4-57efee01bc35" providerId="AD" clId="Web-{B0ED514D-1965-9C21-0B7D-692F84A328FC}"/>
    <pc:docChg chg="addSld modSld">
      <pc:chgData name="Pankaj Waghralkar" userId="S::pankaj@edunetfoundation.org::f56085fc-5351-4f96-98b4-57efee01bc35" providerId="AD" clId="Web-{B0ED514D-1965-9C21-0B7D-692F84A328FC}" dt="2022-01-27T08:46:33.624" v="36" actId="20577"/>
      <pc:docMkLst>
        <pc:docMk/>
      </pc:docMkLst>
      <pc:sldChg chg="modSp">
        <pc:chgData name="Pankaj Waghralkar" userId="S::pankaj@edunetfoundation.org::f56085fc-5351-4f96-98b4-57efee01bc35" providerId="AD" clId="Web-{B0ED514D-1965-9C21-0B7D-692F84A328FC}" dt="2022-01-27T08:44:28.246" v="12" actId="20577"/>
        <pc:sldMkLst>
          <pc:docMk/>
          <pc:sldMk cId="2900153716" sldId="257"/>
        </pc:sldMkLst>
        <pc:spChg chg="mod">
          <ac:chgData name="Pankaj Waghralkar" userId="S::pankaj@edunetfoundation.org::f56085fc-5351-4f96-98b4-57efee01bc35" providerId="AD" clId="Web-{B0ED514D-1965-9C21-0B7D-692F84A328FC}" dt="2022-01-27T08:44:28.246" v="12" actId="20577"/>
          <ac:spMkLst>
            <pc:docMk/>
            <pc:sldMk cId="2900153716" sldId="257"/>
            <ac:spMk id="3" creationId="{B2678641-EEA3-4EC4-BF39-4075B0C120E8}"/>
          </ac:spMkLst>
        </pc:spChg>
      </pc:sldChg>
      <pc:sldChg chg="modSp add replId">
        <pc:chgData name="Pankaj Waghralkar" userId="S::pankaj@edunetfoundation.org::f56085fc-5351-4f96-98b4-57efee01bc35" providerId="AD" clId="Web-{B0ED514D-1965-9C21-0B7D-692F84A328FC}" dt="2022-01-27T08:46:01.545" v="25" actId="20577"/>
        <pc:sldMkLst>
          <pc:docMk/>
          <pc:sldMk cId="3202024527" sldId="265"/>
        </pc:sldMkLst>
        <pc:spChg chg="mod">
          <ac:chgData name="Pankaj Waghralkar" userId="S::pankaj@edunetfoundation.org::f56085fc-5351-4f96-98b4-57efee01bc35" providerId="AD" clId="Web-{B0ED514D-1965-9C21-0B7D-692F84A328FC}" dt="2022-01-27T08:46:01.545" v="25" actId="20577"/>
          <ac:spMkLst>
            <pc:docMk/>
            <pc:sldMk cId="3202024527" sldId="265"/>
            <ac:spMk id="5" creationId="{8FBA75B4-2DD5-42EB-9397-F36BFB8BA723}"/>
          </ac:spMkLst>
        </pc:spChg>
      </pc:sldChg>
      <pc:sldChg chg="modSp add replId">
        <pc:chgData name="Pankaj Waghralkar" userId="S::pankaj@edunetfoundation.org::f56085fc-5351-4f96-98b4-57efee01bc35" providerId="AD" clId="Web-{B0ED514D-1965-9C21-0B7D-692F84A328FC}" dt="2022-01-27T08:46:33.624" v="36" actId="20577"/>
        <pc:sldMkLst>
          <pc:docMk/>
          <pc:sldMk cId="4154508776" sldId="266"/>
        </pc:sldMkLst>
        <pc:spChg chg="mod">
          <ac:chgData name="Pankaj Waghralkar" userId="S::pankaj@edunetfoundation.org::f56085fc-5351-4f96-98b4-57efee01bc35" providerId="AD" clId="Web-{B0ED514D-1965-9C21-0B7D-692F84A328FC}" dt="2022-01-27T08:46:33.624" v="36" actId="20577"/>
          <ac:spMkLst>
            <pc:docMk/>
            <pc:sldMk cId="4154508776" sldId="266"/>
            <ac:spMk id="5" creationId="{8FBA75B4-2DD5-42EB-9397-F36BFB8BA723}"/>
          </ac:spMkLst>
        </pc:spChg>
      </pc:sldChg>
    </pc:docChg>
  </pc:docChgLst>
  <pc:docChgLst>
    <pc:chgData name="Mohammed Ameer" userId="0ba69699-a8fd-4d8a-81c0-2d02775d6c8c" providerId="ADAL" clId="{BA7805AE-79D5-4AA2-BED2-DD724D2CD0E9}"/>
    <pc:docChg chg="custSel modSld">
      <pc:chgData name="Mohammed Ameer" userId="0ba69699-a8fd-4d8a-81c0-2d02775d6c8c" providerId="ADAL" clId="{BA7805AE-79D5-4AA2-BED2-DD724D2CD0E9}" dt="2021-05-25T06:26:39.021" v="2" actId="1076"/>
      <pc:docMkLst>
        <pc:docMk/>
      </pc:docMkLst>
      <pc:sldChg chg="addSp delSp modSp mod">
        <pc:chgData name="Mohammed Ameer" userId="0ba69699-a8fd-4d8a-81c0-2d02775d6c8c" providerId="ADAL" clId="{BA7805AE-79D5-4AA2-BED2-DD724D2CD0E9}" dt="2021-05-25T06:26:39.021" v="2" actId="1076"/>
        <pc:sldMkLst>
          <pc:docMk/>
          <pc:sldMk cId="953325580" sldId="256"/>
        </pc:sldMkLst>
        <pc:spChg chg="mod">
          <ac:chgData name="Mohammed Ameer" userId="0ba69699-a8fd-4d8a-81c0-2d02775d6c8c" providerId="ADAL" clId="{BA7805AE-79D5-4AA2-BED2-DD724D2CD0E9}" dt="2021-05-25T06:26:39.021" v="2" actId="1076"/>
          <ac:spMkLst>
            <pc:docMk/>
            <pc:sldMk cId="953325580" sldId="256"/>
            <ac:spMk id="2" creationId="{A8A11E26-4C38-41A6-9857-11032CEECD80}"/>
          </ac:spMkLst>
        </pc:spChg>
        <pc:spChg chg="del">
          <ac:chgData name="Mohammed Ameer" userId="0ba69699-a8fd-4d8a-81c0-2d02775d6c8c" providerId="ADAL" clId="{BA7805AE-79D5-4AA2-BED2-DD724D2CD0E9}" dt="2021-05-25T06:26:32.631" v="0" actId="478"/>
          <ac:spMkLst>
            <pc:docMk/>
            <pc:sldMk cId="953325580" sldId="256"/>
            <ac:spMk id="3" creationId="{5A47FEF0-AD51-4879-9539-61EB17709907}"/>
          </ac:spMkLst>
        </pc:spChg>
        <pc:spChg chg="add del mod">
          <ac:chgData name="Mohammed Ameer" userId="0ba69699-a8fd-4d8a-81c0-2d02775d6c8c" providerId="ADAL" clId="{BA7805AE-79D5-4AA2-BED2-DD724D2CD0E9}" dt="2021-05-25T06:26:35.140" v="1" actId="478"/>
          <ac:spMkLst>
            <pc:docMk/>
            <pc:sldMk cId="953325580" sldId="256"/>
            <ac:spMk id="5" creationId="{2FC9BD02-AAEA-4063-B392-5DABBC6610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Multiple Disease Prediction using ML</a:t>
            </a:r>
          </a:p>
        </p:txBody>
      </p:sp>
      <p:sp>
        <p:nvSpPr>
          <p:cNvPr id="3" name="TextBox 2"/>
          <p:cNvSpPr txBox="1"/>
          <p:nvPr/>
        </p:nvSpPr>
        <p:spPr>
          <a:xfrm>
            <a:off x="-57462" y="686517"/>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01566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pitchFamily="34" charset="0"/>
                <a:cs typeface="Arial" pitchFamily="34" charset="0"/>
              </a:rPr>
              <a:t>Miss Tarugu Dharani – IIIT RGUKT RK VALLEY </a:t>
            </a:r>
          </a:p>
          <a:p>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chemeClr val="accent1">
                    <a:lumMod val="75000"/>
                  </a:schemeClr>
                </a:solidFill>
                <a:latin typeface="Arial" pitchFamily="34" charset="0"/>
                <a:cs typeface="Arial" pitchFamily="34" charset="0"/>
              </a:rPr>
              <a:t>Poovaragavan</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Velumani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Master Trainer</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EE07-6851-C5CA-7512-EC1577B4FE47}"/>
              </a:ext>
            </a:extLst>
          </p:cNvPr>
          <p:cNvSpPr>
            <a:spLocks noGrp="1"/>
          </p:cNvSpPr>
          <p:nvPr>
            <p:ph type="title"/>
          </p:nvPr>
        </p:nvSpPr>
        <p:spPr/>
        <p:txBody>
          <a:bodyPr/>
          <a:lstStyle/>
          <a:p>
            <a:r>
              <a:rPr lang="en-IN" b="1" dirty="0">
                <a:solidFill>
                  <a:schemeClr val="accent5">
                    <a:lumMod val="75000"/>
                  </a:schemeClr>
                </a:solidFill>
              </a:rPr>
              <a:t>                           </a:t>
            </a:r>
            <a:r>
              <a:rPr lang="en-IN" b="1" dirty="0">
                <a:solidFill>
                  <a:schemeClr val="accent5">
                    <a:lumMod val="75000"/>
                  </a:schemeClr>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1B8AF06C-812D-265E-3591-B7071EBC06E1}"/>
              </a:ext>
            </a:extLst>
          </p:cNvPr>
          <p:cNvSpPr>
            <a:spLocks noGrp="1"/>
          </p:cNvSpPr>
          <p:nvPr>
            <p:ph idx="1"/>
          </p:nvPr>
        </p:nvSpPr>
        <p:spPr/>
        <p:txBody>
          <a:bodyPr>
            <a:normAutofit/>
          </a:bodyPr>
          <a:lstStyle/>
          <a:p>
            <a:r>
              <a:rPr lang="en-IN" sz="2000" dirty="0"/>
              <a:t>[1] Md. Redone </a:t>
            </a:r>
            <a:r>
              <a:rPr lang="en-IN" sz="2000" dirty="0" err="1"/>
              <a:t>Hassan,etal</a:t>
            </a:r>
            <a:r>
              <a:rPr lang="en-IN" sz="2000" dirty="0"/>
              <a:t>, “A Knowledge Base Data Mining based on </a:t>
            </a:r>
            <a:r>
              <a:rPr lang="en-IN" sz="2000" dirty="0" err="1"/>
              <a:t>Parkinson’sDisease</a:t>
            </a:r>
            <a:r>
              <a:rPr lang="en-IN" sz="2000" dirty="0"/>
              <a:t>” International Conference on System Modelling &amp; Advancement in </a:t>
            </a:r>
            <a:r>
              <a:rPr lang="en-IN" sz="2000" dirty="0" err="1"/>
              <a:t>ResearchTrends</a:t>
            </a:r>
            <a:r>
              <a:rPr lang="en-IN" sz="2000" dirty="0"/>
              <a:t>, 2019. </a:t>
            </a:r>
          </a:p>
          <a:p>
            <a:r>
              <a:rPr lang="en-IN" sz="2000" dirty="0"/>
              <a:t>[2] R. P. Duncan, A. L. Leddy, J. T. Cavanaugh et al., “Detecting and predicting balance decline in Parkinson disease: a prospective cohort study” Journal of Parkinson’s Disease,vol-5, no. 1, pp. 131–139, 2015.</a:t>
            </a:r>
          </a:p>
          <a:p>
            <a:r>
              <a:rPr lang="en-IN" sz="2000" dirty="0"/>
              <a:t> [3] T. J. </a:t>
            </a:r>
            <a:r>
              <a:rPr lang="en-IN" sz="2000" dirty="0" err="1"/>
              <a:t>Wroge</a:t>
            </a:r>
            <a:r>
              <a:rPr lang="en-IN" sz="2000" dirty="0"/>
              <a:t>, Y. </a:t>
            </a:r>
            <a:r>
              <a:rPr lang="en-IN" sz="2000" dirty="0" err="1"/>
              <a:t>Özkanca</a:t>
            </a:r>
            <a:r>
              <a:rPr lang="en-IN" sz="2000" dirty="0"/>
              <a:t>, C. </a:t>
            </a:r>
            <a:r>
              <a:rPr lang="en-IN" sz="2000" dirty="0" err="1"/>
              <a:t>Demiroglu</a:t>
            </a:r>
            <a:r>
              <a:rPr lang="en-IN" sz="2000" dirty="0"/>
              <a:t>, D. Si, D. C. Atkins and R. H. </a:t>
            </a:r>
            <a:r>
              <a:rPr lang="en-IN" sz="2000" dirty="0" err="1"/>
              <a:t>Ghomi</a:t>
            </a:r>
            <a:r>
              <a:rPr lang="en-IN" sz="2000" dirty="0"/>
              <a:t>,"Parkinson’s Disease Diagnosis Using Machine Learning and Voice," IEEE Signal Processing in Medicine and Biology Symposium (SPMB), pp.1-7.</a:t>
            </a:r>
          </a:p>
        </p:txBody>
      </p:sp>
      <p:sp>
        <p:nvSpPr>
          <p:cNvPr id="4" name="Footer Placeholder 3">
            <a:extLst>
              <a:ext uri="{FF2B5EF4-FFF2-40B4-BE49-F238E27FC236}">
                <a16:creationId xmlns:a16="http://schemas.microsoft.com/office/drawing/2014/main" id="{979F2252-3D48-F35A-F924-32271F6AA662}"/>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16937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551D-766B-5C30-04DE-16921A77A912}"/>
              </a:ext>
            </a:extLst>
          </p:cNvPr>
          <p:cNvSpPr>
            <a:spLocks noGrp="1"/>
          </p:cNvSpPr>
          <p:nvPr>
            <p:ph type="title"/>
          </p:nvPr>
        </p:nvSpPr>
        <p:spPr/>
        <p:txBody>
          <a:bodyPr/>
          <a:lstStyle/>
          <a:p>
            <a:r>
              <a:rPr lang="en-IN" b="1" dirty="0">
                <a:solidFill>
                  <a:schemeClr val="accent5">
                    <a:lumMod val="75000"/>
                  </a:schemeClr>
                </a:solidFill>
                <a:latin typeface="Arial" panose="020B0604020202020204" pitchFamily="34" charset="0"/>
                <a:cs typeface="Arial" panose="020B0604020202020204" pitchFamily="34" charset="0"/>
              </a:rPr>
              <a:t>                  Future work</a:t>
            </a:r>
          </a:p>
        </p:txBody>
      </p:sp>
      <p:sp>
        <p:nvSpPr>
          <p:cNvPr id="3" name="Content Placeholder 2">
            <a:extLst>
              <a:ext uri="{FF2B5EF4-FFF2-40B4-BE49-F238E27FC236}">
                <a16:creationId xmlns:a16="http://schemas.microsoft.com/office/drawing/2014/main" id="{55F9CA58-449D-EDCC-45B8-3F9407BED845}"/>
              </a:ext>
            </a:extLst>
          </p:cNvPr>
          <p:cNvSpPr>
            <a:spLocks noGrp="1"/>
          </p:cNvSpPr>
          <p:nvPr>
            <p:ph idx="1"/>
          </p:nvPr>
        </p:nvSpPr>
        <p:spPr/>
        <p:txBody>
          <a:bodyPr>
            <a:normAutofit/>
          </a:bodyPr>
          <a:lstStyle/>
          <a:p>
            <a:pPr algn="just"/>
            <a:r>
              <a:rPr lang="en-US" sz="2000" dirty="0"/>
              <a:t>In future, these models can be trained with different datasets that have best features and can be predicted more accurately. If the accuracy rate increases, it can be used by the laboratories and hospitals so that it is easy to predict in early stages.</a:t>
            </a:r>
          </a:p>
          <a:p>
            <a:pPr algn="just"/>
            <a:r>
              <a:rPr lang="en-US" sz="2000" dirty="0"/>
              <a:t> This models can be also used with different medical and disease datasets. In future the work can be extended by building a hybrid model that can find more than three diseases with an accurate dataset and that dataset has common features of two diseases.</a:t>
            </a:r>
          </a:p>
          <a:p>
            <a:pPr algn="just"/>
            <a:r>
              <a:rPr lang="en-US" sz="2000" dirty="0"/>
              <a:t> In future the work can extended to build a model that may extract more important features among all features in the dataset so that it produce more accuracy</a:t>
            </a:r>
            <a:endParaRPr lang="en-IN" sz="2000" dirty="0"/>
          </a:p>
        </p:txBody>
      </p:sp>
      <p:sp>
        <p:nvSpPr>
          <p:cNvPr id="4" name="Footer Placeholder 3">
            <a:extLst>
              <a:ext uri="{FF2B5EF4-FFF2-40B4-BE49-F238E27FC236}">
                <a16:creationId xmlns:a16="http://schemas.microsoft.com/office/drawing/2014/main" id="{9F5B8C54-375A-4873-0449-7798780FBDEB}"/>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6271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04765" y="1956907"/>
            <a:ext cx="11152682" cy="4365598"/>
          </a:xfrm>
        </p:spPr>
        <p:txBody>
          <a:bodyPr>
            <a:normAutofit/>
          </a:bodyPr>
          <a:lstStyle/>
          <a:p>
            <a:pPr algn="l">
              <a:buFont typeface="Arial" pitchFamily="34" charset="0"/>
              <a:buChar char="•"/>
            </a:pPr>
            <a:r>
              <a:rPr lang="en-US" sz="1800" dirty="0">
                <a:effectLst/>
                <a:latin typeface="Calibri" panose="020F0502020204030204" pitchFamily="34" charset="0"/>
                <a:ea typeface="Calibri" panose="020F0502020204030204" pitchFamily="34" charset="0"/>
                <a:cs typeface="SimSun" panose="02010600030101010101" pitchFamily="2" charset="-122"/>
              </a:rPr>
              <a:t> Many of the existing machine learning models for health care analysis are concentrating on one disease per analysis. Like one analysis if for diabetes analysis, one for brain diseases like that. There is no common system where one analysis can perform more than one disease prediction. In this project proposing a system which used to predict multiple diseases by using </a:t>
            </a:r>
            <a:r>
              <a:rPr lang="en-US" sz="1800" dirty="0" err="1">
                <a:effectLst/>
                <a:latin typeface="Calibri" panose="020F0502020204030204" pitchFamily="34" charset="0"/>
                <a:ea typeface="Calibri" panose="020F0502020204030204" pitchFamily="34" charset="0"/>
                <a:cs typeface="SimSun" panose="02010600030101010101" pitchFamily="2" charset="-122"/>
              </a:rPr>
              <a:t>Streamlit</a:t>
            </a:r>
            <a:r>
              <a:rPr lang="en-US" sz="1800" dirty="0">
                <a:effectLst/>
                <a:latin typeface="Calibri" panose="020F0502020204030204" pitchFamily="34" charset="0"/>
                <a:ea typeface="Calibri" panose="020F0502020204030204" pitchFamily="34" charset="0"/>
                <a:cs typeface="SimSun" panose="02010600030101010101" pitchFamily="2" charset="-122"/>
              </a:rPr>
              <a:t> in Python.</a:t>
            </a:r>
          </a:p>
          <a:p>
            <a:pPr algn="l"/>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algn="l">
              <a:buFont typeface="Arial" pitchFamily="34" charset="0"/>
              <a:buChar char="•"/>
            </a:pPr>
            <a:r>
              <a:rPr lang="en-US" sz="1800" dirty="0">
                <a:effectLst/>
                <a:latin typeface="Calibri" panose="020F0502020204030204" pitchFamily="34" charset="0"/>
                <a:ea typeface="Calibri" panose="020F0502020204030204" pitchFamily="34" charset="0"/>
                <a:cs typeface="SimSun" panose="02010600030101010101" pitchFamily="2" charset="-122"/>
              </a:rPr>
              <a:t>. To implement multiple disease analysis used machine learning algorithms, </a:t>
            </a:r>
            <a:r>
              <a:rPr lang="en-US" sz="1800" dirty="0" err="1">
                <a:effectLst/>
                <a:latin typeface="Calibri" panose="020F0502020204030204" pitchFamily="34" charset="0"/>
                <a:ea typeface="Calibri" panose="020F0502020204030204" pitchFamily="34" charset="0"/>
                <a:cs typeface="SimSun" panose="02010600030101010101" pitchFamily="2" charset="-122"/>
              </a:rPr>
              <a:t>Streamlit</a:t>
            </a:r>
            <a:r>
              <a:rPr lang="en-US" sz="1800" dirty="0">
                <a:effectLst/>
                <a:latin typeface="Calibri" panose="020F0502020204030204" pitchFamily="34" charset="0"/>
                <a:ea typeface="Calibri" panose="020F0502020204030204" pitchFamily="34" charset="0"/>
                <a:cs typeface="SimSun" panose="02010600030101010101" pitchFamily="2" charset="-122"/>
              </a:rPr>
              <a:t> and web designing. Python pickling is used to save the model </a:t>
            </a:r>
            <a:r>
              <a:rPr lang="en-US" sz="1800" dirty="0" err="1">
                <a:effectLst/>
                <a:latin typeface="Calibri" panose="020F0502020204030204" pitchFamily="34" charset="0"/>
                <a:ea typeface="Calibri" panose="020F0502020204030204" pitchFamily="34" charset="0"/>
                <a:cs typeface="SimSun" panose="02010600030101010101" pitchFamily="2" charset="-122"/>
              </a:rPr>
              <a:t>behaviour</a:t>
            </a:r>
            <a:r>
              <a:rPr lang="en-US" sz="1800" dirty="0">
                <a:effectLst/>
                <a:latin typeface="Calibri" panose="020F0502020204030204" pitchFamily="34" charset="0"/>
                <a:ea typeface="Calibri" panose="020F0502020204030204" pitchFamily="34" charset="0"/>
                <a:cs typeface="SimSun" panose="02010600030101010101" pitchFamily="2" charset="-122"/>
              </a:rPr>
              <a:t> and python unpickling is used to load the pickle file whenever required.</a:t>
            </a:r>
          </a:p>
          <a:p>
            <a:pPr algn="l"/>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algn="l">
              <a:buFont typeface="Arial" pitchFamily="34" charset="0"/>
              <a:buChar char="•"/>
            </a:pPr>
            <a:r>
              <a:rPr lang="en-US" sz="1800" dirty="0">
                <a:effectLst/>
                <a:latin typeface="Times New Roman" panose="02020603050405020304" pitchFamily="18" charset="0"/>
                <a:ea typeface="Times New Roman" panose="02020603050405020304" pitchFamily="18" charset="0"/>
              </a:rPr>
              <a:t>After user accessing this website, the user has to send the parameters of the disease along with disease name. This website will invoke the corresponding model and returns the status of the patient. The importance of this analysis to </a:t>
            </a:r>
            <a:r>
              <a:rPr lang="en-US" sz="1800" dirty="0" err="1">
                <a:effectLst/>
                <a:latin typeface="Times New Roman" panose="02020603050405020304" pitchFamily="18" charset="0"/>
                <a:ea typeface="Times New Roman" panose="02020603050405020304" pitchFamily="18" charset="0"/>
              </a:rPr>
              <a:t>analyse</a:t>
            </a:r>
            <a:r>
              <a:rPr lang="en-US" sz="1800" dirty="0">
                <a:effectLst/>
                <a:latin typeface="Times New Roman" panose="02020603050405020304" pitchFamily="18" charset="0"/>
                <a:ea typeface="Times New Roman" panose="02020603050405020304" pitchFamily="18" charset="0"/>
              </a:rPr>
              <a:t> the two diseases, so that to monitor the patient’s condition and warn the patients in advance to decrease mortality ratio</a:t>
            </a:r>
            <a:endParaRPr lang="en-IN" sz="1800" dirty="0">
              <a:effectLst/>
              <a:latin typeface="Times New Roman" panose="02020603050405020304" pitchFamily="18" charset="0"/>
              <a:ea typeface="Times New Roman" panose="02020603050405020304" pitchFamily="18" charset="0"/>
            </a:endParaRPr>
          </a:p>
          <a:p>
            <a:pPr algn="l"/>
            <a:r>
              <a:rPr lang="en-US" sz="1800" dirty="0">
                <a:effectLst/>
                <a:latin typeface="Calibri" panose="020F0502020204030204" pitchFamily="34" charset="0"/>
                <a:ea typeface="Calibri" panose="020F0502020204030204" pitchFamily="34" charset="0"/>
                <a:cs typeface="SimSun" panose="02010600030101010101" pitchFamily="2" charset="-122"/>
              </a:rPr>
              <a:t> </a:t>
            </a:r>
            <a:endParaRPr lang="en-US" sz="1800" dirty="0">
              <a:latin typeface="Calibri" panose="020F050202020403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The main aim is to predict the prediction efficiency that would be beneficial for the patients who are suffering from Diabetes , Parkinson and the percentage of the disease will be reduced. Generally in the first stage, these can be cured by treatment.</a:t>
            </a:r>
          </a:p>
          <a:p>
            <a:pPr algn="l">
              <a:buFont typeface="Arial" pitchFamily="34" charset="0"/>
              <a:buChar char="•"/>
            </a:pPr>
            <a:r>
              <a:rPr lang="en-US" sz="2000" dirty="0"/>
              <a:t>so it’s important to identify the PD at the early stage for the betterment of the </a:t>
            </a:r>
            <a:r>
              <a:rPr lang="en-US" sz="2000" dirty="0" err="1"/>
              <a:t>patients.The</a:t>
            </a:r>
            <a:r>
              <a:rPr lang="en-US" sz="2000" dirty="0"/>
              <a:t> main purpose of this project is to find the best prediction model i.e. the best machine learning technique which will distinguish the patient from the healthy person. </a:t>
            </a:r>
          </a:p>
          <a:p>
            <a:pPr algn="l">
              <a:buFont typeface="Arial" pitchFamily="34" charset="0"/>
              <a:buChar char="•"/>
            </a:pPr>
            <a:r>
              <a:rPr lang="en-US" sz="2000" dirty="0"/>
              <a:t>The techniques used in this problem are SVM , Logistic Regression. The experimental study is performed on the dataset of Diabetes , voice dataset of Parkinson’s patients which is downloaded from the Kaggle. </a:t>
            </a:r>
          </a:p>
          <a:p>
            <a:pPr algn="l">
              <a:buFont typeface="Arial" pitchFamily="34" charset="0"/>
              <a:buChar char="•"/>
            </a:pPr>
            <a:r>
              <a:rPr lang="en-US" sz="2000" dirty="0"/>
              <a:t>The prediction is evaluated using evaluation metrics like confusion matrix, precision, recall accuracy, and f1-score. We used where the important features are taken into consideration to detect Diabetes , </a:t>
            </a:r>
            <a:r>
              <a:rPr lang="en-US" sz="2000" dirty="0" err="1"/>
              <a:t>Parkinsons</a:t>
            </a:r>
            <a:r>
              <a:rPr lang="en-US" sz="2000" dirty="0"/>
              <a:t>.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000" dirty="0"/>
              <a:t>In multi disease model prediction, it is possible to predict more than one disease at a time. So user no need to traverse many models to predict the diseases. It will reduce time and also due to predicting multiple diseases at a time there Is a chance of reducing mortality rate.</a:t>
            </a: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000" dirty="0"/>
              <a:t>Machine learning has given computer systems the ability to automatically learn without being explicitly programmed. In this project, we used machine learning algorithm (SVM). The architecture diagram describes the </a:t>
            </a:r>
            <a:r>
              <a:rPr lang="en-US" sz="2000" dirty="0" err="1"/>
              <a:t>highlevel</a:t>
            </a:r>
            <a:r>
              <a:rPr lang="en-US" sz="2000" dirty="0"/>
              <a:t> overview of major system components and important working relationships. It represents the flow of execution and it involves the following five major steps: </a:t>
            </a:r>
          </a:p>
          <a:p>
            <a:pPr algn="l"/>
            <a:r>
              <a:rPr lang="en-US" sz="2000" dirty="0">
                <a:latin typeface="Arial" panose="020B0604020202020204" pitchFamily="34" charset="0"/>
                <a:cs typeface="Arial" panose="020B0604020202020204" pitchFamily="34" charset="0"/>
              </a:rPr>
              <a:t>	</a:t>
            </a:r>
            <a:r>
              <a:rPr lang="en-US" sz="2000" dirty="0"/>
              <a:t>Speech Dataset</a:t>
            </a:r>
          </a:p>
          <a:p>
            <a:pPr algn="l"/>
            <a:r>
              <a:rPr lang="en-US" sz="2000" dirty="0"/>
              <a:t> 	• Pre-processing data </a:t>
            </a:r>
          </a:p>
          <a:p>
            <a:pPr algn="l"/>
            <a:r>
              <a:rPr lang="en-US" sz="2000" dirty="0"/>
              <a:t>	• Training data </a:t>
            </a:r>
          </a:p>
          <a:p>
            <a:pPr algn="l"/>
            <a:r>
              <a:rPr lang="en-US" sz="2000" dirty="0"/>
              <a:t>	• Apply Machine Learning Algorithm </a:t>
            </a:r>
          </a:p>
          <a:p>
            <a:pPr algn="l"/>
            <a:r>
              <a:rPr lang="en-US" sz="2000" dirty="0"/>
              <a:t>		SVM </a:t>
            </a:r>
          </a:p>
          <a:p>
            <a:pPr algn="l"/>
            <a:r>
              <a:rPr lang="en-US" sz="2000" dirty="0"/>
              <a:t>	• Testing Data</a:t>
            </a: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Vector Machine or SVM is one of the most popular Supervised Learning algorithms, which is used for Classification as well as Regression.</a:t>
            </a:r>
          </a:p>
          <a:p>
            <a:pPr algn="l">
              <a:buFont typeface="Arial" pitchFamily="34" charset="0"/>
              <a:buChar char="•"/>
            </a:pPr>
            <a:r>
              <a:rPr lang="en-US" sz="2000" dirty="0"/>
              <a:t>However, primarily, it is used for Classification problems in Machine Learning. 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points/vectors that help in creating the hyperplane. These extreme cases are called support vectors, and hence the algorithm is termed as Support Vector Machine.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Image10">
            <a:extLst>
              <a:ext uri="{FF2B5EF4-FFF2-40B4-BE49-F238E27FC236}">
                <a16:creationId xmlns:a16="http://schemas.microsoft.com/office/drawing/2014/main" id="{ED570B9F-A7FA-CEB9-EFB1-65876F93A367}"/>
              </a:ext>
            </a:extLst>
          </p:cNvPr>
          <p:cNvPicPr/>
          <p:nvPr/>
        </p:nvPicPr>
        <p:blipFill>
          <a:blip r:embed="rId2">
            <a:lum/>
            <a:alphaModFix/>
          </a:blip>
          <a:srcRect/>
          <a:stretch>
            <a:fillRect/>
          </a:stretch>
        </p:blipFill>
        <p:spPr>
          <a:xfrm>
            <a:off x="4504239" y="4200230"/>
            <a:ext cx="4048760" cy="2372995"/>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Image3">
            <a:extLst>
              <a:ext uri="{FF2B5EF4-FFF2-40B4-BE49-F238E27FC236}">
                <a16:creationId xmlns:a16="http://schemas.microsoft.com/office/drawing/2014/main" id="{0CA27D94-CE10-FCAB-7B4B-50DA697DCDF6}"/>
              </a:ext>
            </a:extLst>
          </p:cNvPr>
          <p:cNvPicPr/>
          <p:nvPr/>
        </p:nvPicPr>
        <p:blipFill>
          <a:blip r:embed="rId2">
            <a:lum/>
            <a:alphaModFix/>
          </a:blip>
          <a:srcRect b="7019"/>
          <a:stretch>
            <a:fillRect/>
          </a:stretch>
        </p:blipFill>
        <p:spPr>
          <a:xfrm>
            <a:off x="2684206" y="2556387"/>
            <a:ext cx="5788281" cy="333811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D63B-C44B-91C7-536C-129058448DC1}"/>
              </a:ext>
            </a:extLst>
          </p:cNvPr>
          <p:cNvSpPr>
            <a:spLocks noGrp="1"/>
          </p:cNvSpPr>
          <p:nvPr>
            <p:ph type="title"/>
          </p:nvPr>
        </p:nvSpPr>
        <p:spPr/>
        <p:txBody>
          <a:bodyPr/>
          <a:lstStyle/>
          <a:p>
            <a:r>
              <a:rPr lang="en-IN" dirty="0"/>
              <a:t>       			    </a:t>
            </a:r>
            <a:r>
              <a:rPr lang="en-IN" b="1" dirty="0">
                <a:solidFill>
                  <a:schemeClr val="accent5">
                    <a:lumMod val="75000"/>
                  </a:schemeClr>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2CE117-1F54-3BE4-791A-B064DB8DE2ED}"/>
              </a:ext>
            </a:extLst>
          </p:cNvPr>
          <p:cNvSpPr>
            <a:spLocks noGrp="1"/>
          </p:cNvSpPr>
          <p:nvPr>
            <p:ph idx="1"/>
          </p:nvPr>
        </p:nvSpPr>
        <p:spPr>
          <a:xfrm>
            <a:off x="661219" y="1402838"/>
            <a:ext cx="10515600" cy="4351338"/>
          </a:xfrm>
        </p:spPr>
        <p:txBody>
          <a:bodyPr>
            <a:normAutofit/>
          </a:bodyPr>
          <a:lstStyle/>
          <a:p>
            <a:pPr algn="just"/>
            <a:r>
              <a:rPr lang="en-US" sz="2000" dirty="0"/>
              <a:t>Diabetes is a very serious disease with many life threatening consequences, but if it is taken care of properly, diabetes can live a normal life. Parkinson’s disease is the second most dangerous neurodegenerative disease which has no cure till now and to make it reduce prediction is important. In this project, we have used prediction model(SVM) to predict the Diabetes, Parkinson’s disease which are Machine Learning Technique. </a:t>
            </a:r>
          </a:p>
          <a:p>
            <a:pPr algn="just">
              <a:lnSpc>
                <a:spcPct val="100000"/>
              </a:lnSpc>
            </a:pPr>
            <a:r>
              <a:rPr lang="en-US" sz="2000" dirty="0"/>
              <a:t>The dataset is trained using these models and we also compared these different models built. We have used the dataset that contains some features of the patients which is available in the Kaggle website. The dataset consists of more than 700 features and 750 patient details. The models are built using the some best features which were identified by feature selection. This system we designed can make the predictions of the Diabetes and Parkinson’s disease</a:t>
            </a:r>
            <a:r>
              <a:rPr lang="en-US" dirty="0"/>
              <a:t>.</a:t>
            </a:r>
            <a:endParaRPr lang="en-IN" dirty="0"/>
          </a:p>
        </p:txBody>
      </p:sp>
      <p:sp>
        <p:nvSpPr>
          <p:cNvPr id="4" name="Footer Placeholder 3">
            <a:extLst>
              <a:ext uri="{FF2B5EF4-FFF2-40B4-BE49-F238E27FC236}">
                <a16:creationId xmlns:a16="http://schemas.microsoft.com/office/drawing/2014/main" id="{BF49B2F5-BD6C-8187-2ECF-43088F7E69D4}"/>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721043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1207</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Multiple Disease Prediction using ML</vt:lpstr>
      <vt:lpstr>OUTLINE</vt:lpstr>
      <vt:lpstr>Abstract</vt:lpstr>
      <vt:lpstr>Problem Statement</vt:lpstr>
      <vt:lpstr>Proposed Solution</vt:lpstr>
      <vt:lpstr>System Architecture</vt:lpstr>
      <vt:lpstr>System Deployment Approach</vt:lpstr>
      <vt:lpstr>Algorithm &amp; Deployment</vt:lpstr>
      <vt:lpstr>              Conclusion</vt:lpstr>
      <vt:lpstr>                           References</vt:lpstr>
      <vt:lpst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Dharani Tarugu</cp:lastModifiedBy>
  <cp:revision>48</cp:revision>
  <dcterms:created xsi:type="dcterms:W3CDTF">2021-04-26T07:43:48Z</dcterms:created>
  <dcterms:modified xsi:type="dcterms:W3CDTF">2023-06-05T06:51:18Z</dcterms:modified>
</cp:coreProperties>
</file>