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Certificate Validation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Real-time Certificate Verification</a:t>
            </a:r>
          </a:p>
          <a:p>
            <a:r>
              <a:t>YCore 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Database fallback to sample data</a:t>
            </a:r>
          </a:p>
          <a:p>
            <a:pPr>
              <a:defRPr sz="1800"/>
            </a:pPr>
            <a:r>
              <a:t>User-friendly error messages</a:t>
            </a:r>
          </a:p>
          <a:p>
            <a:pPr>
              <a:defRPr sz="1800"/>
            </a:pPr>
            <a:r>
              <a:t>Graceful degradation without 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PDO prepared statements prevent SQL injection</a:t>
            </a:r>
          </a:p>
          <a:p>
            <a:pPr>
              <a:defRPr sz="1800"/>
            </a:pPr>
            <a:r>
              <a:t>Input sanitization with htmlspecialchars()</a:t>
            </a:r>
          </a:p>
          <a:p>
            <a:pPr>
              <a:defRPr sz="1800"/>
            </a:pPr>
            <a:r>
              <a:t>No sensitive data in client-side code</a:t>
            </a:r>
          </a:p>
          <a:p>
            <a:pPr>
              <a:defRPr sz="1800"/>
            </a:pPr>
            <a:r>
              <a:t>Credentials stored in separate config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Certificate PDF generation</a:t>
            </a:r>
          </a:p>
          <a:p>
            <a:pPr>
              <a:defRPr sz="1800"/>
            </a:pPr>
            <a:r>
              <a:t>Admin panel for certificate management</a:t>
            </a:r>
          </a:p>
          <a:p>
            <a:pPr>
              <a:defRPr sz="1800"/>
            </a:pPr>
            <a:r>
              <a:t>Email verification system</a:t>
            </a:r>
          </a:p>
          <a:p>
            <a:pPr>
              <a:defRPr sz="1800"/>
            </a:pPr>
            <a:r>
              <a:t>API endpoints for external integrations</a:t>
            </a:r>
          </a:p>
          <a:p>
            <a:pPr>
              <a:defRPr sz="1800"/>
            </a:pPr>
            <a:r>
              <a:t>Advanced filtering options</a:t>
            </a:r>
          </a:p>
          <a:p>
            <a:pPr>
              <a:defRPr sz="1800"/>
            </a:pPr>
            <a:r>
              <a:t>Certificate expiration tracking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 modern web application for validating and searching certificates.</a:t>
            </a:r>
          </a:p>
          <a:p>
            <a:pPr>
              <a:defRPr sz="1800"/>
            </a:pPr>
            <a:r>
              <a:t>Built with PHP and MySQL.</a:t>
            </a:r>
          </a:p>
          <a:p>
            <a:pPr>
              <a:defRPr sz="1800"/>
            </a:pPr>
            <a:r>
              <a:t>Features a sleek dark theme with real-time search capabilities.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Certificate Search by ID, Student, or Course</a:t>
            </a:r>
          </a:p>
          <a:p>
            <a:pPr>
              <a:defRPr sz="1800"/>
            </a:pPr>
            <a:r>
              <a:t>Real-time Validation with detailed information</a:t>
            </a:r>
          </a:p>
          <a:p>
            <a:pPr>
              <a:defRPr sz="1800"/>
            </a:pPr>
            <a:r>
              <a:t>Responsive Design with Glassmorphism</a:t>
            </a:r>
          </a:p>
          <a:p>
            <a:pPr>
              <a:defRPr sz="1800"/>
            </a:pPr>
            <a:r>
              <a:t>Secure PDO-based Database Integration</a:t>
            </a:r>
          </a:p>
          <a:p>
            <a:pPr>
              <a:defRPr sz="1800"/>
            </a:pPr>
            <a:r>
              <a:t>User-friendly interface with smooth animations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Backend: PHP 7.4+</a:t>
            </a:r>
          </a:p>
          <a:p>
            <a:pPr>
              <a:defRPr sz="1800"/>
            </a:pPr>
            <a:r>
              <a:t>Database: MySQL 5.7+</a:t>
            </a:r>
          </a:p>
          <a:p>
            <a:pPr>
              <a:defRPr sz="1800"/>
            </a:pPr>
            <a:r>
              <a:t>Frontend: HTML5, CSS3, Vanilla JavaScript</a:t>
            </a:r>
          </a:p>
          <a:p>
            <a:pPr>
              <a:defRPr sz="1800"/>
            </a:pPr>
            <a:r>
              <a:t>Server: Apache (XAMPP)</a:t>
            </a:r>
          </a:p>
          <a:p>
            <a:pPr>
              <a:defRPr sz="1800"/>
            </a:pPr>
            <a:r>
              <a:t>Styling: Custom CSS with Inter font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Place project files in XAMPP htdocs directory</a:t>
            </a:r>
          </a:p>
          <a:p>
            <a:pPr>
              <a:defRPr sz="1800"/>
            </a:pPr>
            <a:r>
              <a:t>2. Import setup_database.sql via phpMyAdmin</a:t>
            </a:r>
          </a:p>
          <a:p>
            <a:pPr>
              <a:defRPr sz="1800"/>
            </a:pPr>
            <a:r>
              <a:t>3. Update database credentials in config.php</a:t>
            </a:r>
          </a:p>
          <a:p>
            <a:pPr>
              <a:defRPr sz="1800"/>
            </a:pPr>
            <a:r>
              <a:t>4. Access via http://localhost/ycoretechnologies/certificate_validation.php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- Certificates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id: INT (Primary Key)</a:t>
            </a:r>
          </a:p>
          <a:p>
            <a:pPr>
              <a:defRPr sz="1800"/>
            </a:pPr>
            <a:r>
              <a:t>certificate_id: VARCHAR(20)</a:t>
            </a:r>
          </a:p>
          <a:p>
            <a:pPr>
              <a:defRPr sz="1800"/>
            </a:pPr>
            <a:r>
              <a:t>student_name: VARCHAR(100)</a:t>
            </a:r>
          </a:p>
          <a:p>
            <a:pPr>
              <a:defRPr sz="1800"/>
            </a:pPr>
            <a:r>
              <a:t>course_name: VARCHAR(100)</a:t>
            </a:r>
          </a:p>
          <a:p>
            <a:pPr>
              <a:defRPr sz="1800"/>
            </a:pPr>
            <a:r>
              <a:t>issue_date: DATE</a:t>
            </a:r>
          </a:p>
          <a:p>
            <a:pPr>
              <a:defRPr sz="1800"/>
            </a:pPr>
            <a:r>
              <a:t>created_at, updated_at: TIMESTAMP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Enter search term (Certificate ID, Student, Course).</a:t>
            </a:r>
          </a:p>
          <a:p>
            <a:pPr>
              <a:defRPr sz="1800"/>
            </a:pPr>
            <a:r>
              <a:t>Press Enter or Search button.</a:t>
            </a:r>
          </a:p>
          <a:p>
            <a:pPr>
              <a:defRPr sz="1800"/>
            </a:pPr>
            <a:r>
              <a:t>View results in responsive grid layout.</a:t>
            </a:r>
          </a:p>
          <a:p>
            <a:pPr>
              <a:defRPr sz="1800"/>
            </a:pPr>
            <a:r>
              <a:t>Includes 10 sample certificates for testing.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DatabaseConfig: Handles database connection.</a:t>
            </a:r>
          </a:p>
          <a:p>
            <a:pPr>
              <a:defRPr sz="1800"/>
            </a:pPr>
            <a:r>
              <a:t>Methods: getConnection()</a:t>
            </a:r>
          </a:p>
          <a:p>
            <a:pPr>
              <a:defRPr sz="1800"/>
            </a:pPr>
            <a:r>
              <a:t>CertificateManager: Manages certificate queries.</a:t>
            </a:r>
          </a:p>
          <a:p>
            <a:pPr>
              <a:defRPr sz="1800"/>
            </a:pPr>
            <a:r>
              <a:t>Methods: searchCertificates(), getCertificateById(), validateCertificate()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UI/UX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Dark theme with glassmorphism effects</a:t>
            </a:r>
          </a:p>
          <a:p>
            <a:pPr>
              <a:defRPr sz="1800"/>
            </a:pPr>
            <a:r>
              <a:t>Responsive design for all devices</a:t>
            </a:r>
          </a:p>
          <a:p>
            <a:pPr>
              <a:defRPr sz="1800"/>
            </a:pPr>
            <a:r>
              <a:t>Smooth animations &amp; hover effects</a:t>
            </a:r>
          </a:p>
          <a:p>
            <a:pPr>
              <a:defRPr sz="1800"/>
            </a:pPr>
            <a:r>
              <a:t>Clear search with auto-focus</a:t>
            </a:r>
          </a:p>
          <a:p>
            <a:pPr>
              <a:defRPr sz="1800"/>
            </a:pPr>
            <a:r>
              <a:t>Real-time feedback with result count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