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lselven.M Tamilmurugan.T" userId="ad5ed885242ce324" providerId="LiveId" clId="{DA137AF1-A4D0-4E4B-8FEC-93F1B1632CC3}"/>
    <pc:docChg chg="modSld">
      <pc:chgData name="Tamilselven.M Tamilmurugan.T" userId="ad5ed885242ce324" providerId="LiveId" clId="{DA137AF1-A4D0-4E4B-8FEC-93F1B1632CC3}" dt="2024-04-10T05:13:23.486" v="22" actId="20577"/>
      <pc:docMkLst>
        <pc:docMk/>
      </pc:docMkLst>
      <pc:sldChg chg="modSp mod">
        <pc:chgData name="Tamilselven.M Tamilmurugan.T" userId="ad5ed885242ce324" providerId="LiveId" clId="{DA137AF1-A4D0-4E4B-8FEC-93F1B1632CC3}" dt="2024-04-10T05:13:23.486" v="22" actId="20577"/>
        <pc:sldMkLst>
          <pc:docMk/>
          <pc:sldMk cId="3405729255" sldId="256"/>
        </pc:sldMkLst>
        <pc:spChg chg="mod">
          <ac:chgData name="Tamilselven.M Tamilmurugan.T" userId="ad5ed885242ce324" providerId="LiveId" clId="{DA137AF1-A4D0-4E4B-8FEC-93F1B1632CC3}" dt="2024-04-10T05:13:23.486" v="22" actId="20577"/>
          <ac:spMkLst>
            <pc:docMk/>
            <pc:sldMk cId="3405729255" sldId="256"/>
            <ac:spMk id="14" creationId="{04DF947A-6B8C-E1A1-EFCC-77BA0CE240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Jeevitha</a:t>
            </a:r>
            <a:r>
              <a:rPr lang="en-US" sz="2000" b="1" dirty="0">
                <a:latin typeface="Calibri" panose="020F0502020204030204" pitchFamily="34" charset="0"/>
                <a:ea typeface="Calibri" panose="020F0502020204030204" pitchFamily="34" charset="0"/>
                <a:cs typeface="Calibri" panose="020F0502020204030204" pitchFamily="34" charset="0"/>
              </a:rPr>
              <a:t> N</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au613021104035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Tamilselven.M Tamilmurugan.T</cp:lastModifiedBy>
  <cp:revision>32</cp:revision>
  <dcterms:created xsi:type="dcterms:W3CDTF">2024-04-08T08:29:47Z</dcterms:created>
  <dcterms:modified xsi:type="dcterms:W3CDTF">2024-04-10T05:13:25Z</dcterms:modified>
</cp:coreProperties>
</file>