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showing key sales metrics across regions, products, and customers.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Sales Achieved: 984.57K</a:t>
            </a:r>
          </a:p>
          <a:p>
            <a:pPr marL="0" indent="0">
              <a:buNone/>
            </a:pPr>
            <a:r>
              <a:rPr dirty="0"/>
              <a:t>• Data Source: Sum of actual sales values</a:t>
            </a:r>
          </a:p>
          <a:p>
            <a:pPr marL="0" indent="0">
              <a:buNone/>
            </a:pPr>
            <a:r>
              <a:rPr dirty="0"/>
              <a:t>• Insight: High-level performance snapshot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Region-wise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 Top Performing Region: 531.58K sales (53.99%)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IN" dirty="0"/>
              <a:t> </a:t>
            </a:r>
            <a:r>
              <a:rPr dirty="0"/>
              <a:t>Other Regions:</a:t>
            </a:r>
          </a:p>
          <a:p>
            <a:pPr marL="0" indent="0">
              <a:buNone/>
            </a:pPr>
            <a:r>
              <a:rPr dirty="0"/>
              <a:t>   - 121.78K (12.37%)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 - 83.99K (8.53%)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  - 75.94K (7.71%)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   - 72.92K (7.41%)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dirty="0"/>
              <a:t>- 45.08K (4.58%)</a:t>
            </a:r>
          </a:p>
          <a:p>
            <a:r>
              <a:rPr dirty="0"/>
              <a:t> Visual Used: Donut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Customer33: 60,929.15</a:t>
            </a:r>
          </a:p>
          <a:p>
            <a:pPr marL="0" indent="0">
              <a:buNone/>
            </a:pPr>
            <a:r>
              <a:rPr dirty="0"/>
              <a:t>• Customer22: 45,112.95</a:t>
            </a:r>
          </a:p>
          <a:p>
            <a:pPr marL="0" indent="0">
              <a:buNone/>
            </a:pPr>
            <a:r>
              <a:rPr dirty="0"/>
              <a:t>• Customer23: 43,062.83</a:t>
            </a:r>
          </a:p>
          <a:p>
            <a:pPr marL="0" indent="0">
              <a:buNone/>
            </a:pPr>
            <a:r>
              <a:rPr dirty="0"/>
              <a:t>• Insight: Key customers driving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Performance (Actual vs Target)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Chart: Bar + Line Chart (Actual vs Target)</a:t>
            </a:r>
          </a:p>
          <a:p>
            <a:pPr marL="0" indent="0">
              <a:buNone/>
            </a:pPr>
            <a:r>
              <a:rPr dirty="0"/>
              <a:t>• Observation:</a:t>
            </a:r>
          </a:p>
          <a:p>
            <a:pPr marL="0" indent="0">
              <a:buNone/>
            </a:pPr>
            <a:r>
              <a:rPr dirty="0"/>
              <a:t>   - Sales performance fluctuates month-to-month</a:t>
            </a:r>
          </a:p>
          <a:p>
            <a:pPr marL="0" indent="0">
              <a:buNone/>
            </a:pPr>
            <a:r>
              <a:rPr dirty="0"/>
              <a:t>   - Few months exceeded targets, others below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Chart: Line Chart</a:t>
            </a:r>
          </a:p>
          <a:p>
            <a:pPr marL="0" indent="0">
              <a:buNone/>
            </a:pPr>
            <a:r>
              <a:rPr dirty="0"/>
              <a:t>• Observation:</a:t>
            </a:r>
          </a:p>
          <a:p>
            <a:pPr marL="0" indent="0">
              <a:buNone/>
            </a:pPr>
            <a:r>
              <a:rPr dirty="0"/>
              <a:t>   - Weekly sales are dynamic</a:t>
            </a:r>
          </a:p>
          <a:p>
            <a:pPr marL="0" indent="0">
              <a:buNone/>
            </a:pPr>
            <a:r>
              <a:rPr dirty="0"/>
              <a:t>   - Peaks and drops observed over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Top Selling Products:</a:t>
            </a:r>
          </a:p>
          <a:p>
            <a:pPr marL="0" indent="0">
              <a:buNone/>
            </a:pPr>
            <a:r>
              <a:rPr dirty="0"/>
              <a:t> - Product30, Product41, Product24, Product19</a:t>
            </a:r>
          </a:p>
          <a:p>
            <a:pPr marL="0" indent="0">
              <a:buNone/>
            </a:pPr>
            <a:r>
              <a:rPr dirty="0"/>
              <a:t>• Insight:</a:t>
            </a:r>
          </a:p>
          <a:p>
            <a:pPr marL="0" indent="0">
              <a:buNone/>
            </a:pPr>
            <a:r>
              <a:rPr dirty="0"/>
              <a:t>   - Over 10 products achieved ~50K sales</a:t>
            </a:r>
          </a:p>
          <a:p>
            <a:pPr marL="0" indent="0">
              <a:buNone/>
            </a:pPr>
            <a:r>
              <a:rPr dirty="0"/>
              <a:t>   - Helps focus inventory &amp; marketing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Map Visualization: Bing Map</a:t>
            </a:r>
          </a:p>
          <a:p>
            <a:pPr marL="0" indent="0">
              <a:buNone/>
            </a:pPr>
            <a:r>
              <a:rPr dirty="0"/>
              <a:t>• Key Countries Covered:</a:t>
            </a:r>
          </a:p>
          <a:p>
            <a:pPr marL="0" indent="0">
              <a:buNone/>
            </a:pPr>
            <a:r>
              <a:rPr dirty="0"/>
              <a:t>   - India, United Kingdom, Germany, USA, Brazil, South Africa, Russia, etc.</a:t>
            </a:r>
          </a:p>
          <a:p>
            <a:pPr marL="0" indent="0">
              <a:buNone/>
            </a:pPr>
            <a:r>
              <a:rPr dirty="0"/>
              <a:t>• Insight:</a:t>
            </a:r>
          </a:p>
          <a:p>
            <a:pPr marL="0" indent="0">
              <a:buNone/>
            </a:pPr>
            <a:r>
              <a:rPr dirty="0"/>
              <a:t>   - Sales spread across multiple continents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254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Dashboard Summary</vt:lpstr>
      <vt:lpstr>Total Sales</vt:lpstr>
      <vt:lpstr>Region-wise Sales Distribution</vt:lpstr>
      <vt:lpstr>Top Customers</vt:lpstr>
      <vt:lpstr>Monthly Performance (Actual vs Target)</vt:lpstr>
      <vt:lpstr>Weekly Trends</vt:lpstr>
      <vt:lpstr>Product-wise Sales</vt:lpstr>
      <vt:lpstr>Global Sales Distribution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Dharani Alla</cp:lastModifiedBy>
  <cp:revision>2</cp:revision>
  <dcterms:created xsi:type="dcterms:W3CDTF">2013-01-27T09:14:16Z</dcterms:created>
  <dcterms:modified xsi:type="dcterms:W3CDTF">2025-08-08T15:36:46Z</dcterms:modified>
  <cp:category/>
</cp:coreProperties>
</file>