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NTEL\Desktop\KAMESH\Dharani%20Project%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[Dharani Project Data.xlsx]Chart!PivotTable1</c:name>
    <c:fmtId val="55"/>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1256680714789388E-2"/>
          <c:y val="0.12556311413454271"/>
          <c:w val="0.76380493401215499"/>
          <c:h val="0.81034537349497981"/>
        </c:manualLayout>
      </c:layout>
      <c:barChart>
        <c:barDir val="col"/>
        <c:grouping val="clustered"/>
        <c:varyColors val="0"/>
        <c:ser>
          <c:idx val="0"/>
          <c:order val="0"/>
          <c:tx>
            <c:strRef>
              <c:f>Chart!$B$3:$B$4</c:f>
              <c:strCache>
                <c:ptCount val="1"/>
                <c:pt idx="0">
                  <c:v>HIGH</c:v>
                </c:pt>
              </c:strCache>
            </c:strRef>
          </c:tx>
          <c:spPr>
            <a:solidFill>
              <a:schemeClr val="accent1">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714-4DDD-B72E-9396CF1E9029}"/>
            </c:ext>
          </c:extLst>
        </c:ser>
        <c:ser>
          <c:idx val="1"/>
          <c:order val="1"/>
          <c:tx>
            <c:strRef>
              <c:f>Chart!$C$3:$C$4</c:f>
              <c:strCache>
                <c:ptCount val="1"/>
                <c:pt idx="0">
                  <c:v>LOW</c:v>
                </c:pt>
              </c:strCache>
            </c:strRef>
          </c:tx>
          <c:spPr>
            <a:solidFill>
              <a:schemeClr val="accent2">
                <a:alpha val="70000"/>
              </a:schemeClr>
            </a:solidFill>
            <a:ln>
              <a:noFill/>
            </a:ln>
            <a:effectLst/>
          </c:spPr>
          <c:invertIfNegative val="0"/>
          <c:trendline>
            <c:spPr>
              <a:ln w="15875" cap="rnd">
                <a:solidFill>
                  <a:schemeClr val="accent2"/>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714-4DDD-B72E-9396CF1E9029}"/>
            </c:ext>
          </c:extLst>
        </c:ser>
        <c:ser>
          <c:idx val="2"/>
          <c:order val="2"/>
          <c:tx>
            <c:strRef>
              <c:f>Chart!$D$3:$D$4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714-4DDD-B72E-9396CF1E9029}"/>
            </c:ext>
          </c:extLst>
        </c:ser>
        <c:ser>
          <c:idx val="3"/>
          <c:order val="3"/>
          <c:tx>
            <c:strRef>
              <c:f>Chart!$E$3:$E$4</c:f>
              <c:strCache>
                <c:ptCount val="1"/>
                <c:pt idx="0">
                  <c:v>VERY HIGH</c:v>
                </c:pt>
              </c:strCache>
            </c:strRef>
          </c:tx>
          <c:spPr>
            <a:solidFill>
              <a:schemeClr val="accent4">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714-4DDD-B72E-9396CF1E9029}"/>
            </c:ext>
          </c:extLst>
        </c:ser>
        <c:dLbls>
          <c:showLegendKey val="0"/>
          <c:showVal val="0"/>
          <c:showCatName val="0"/>
          <c:showSerName val="0"/>
          <c:showPercent val="0"/>
          <c:showBubbleSize val="0"/>
        </c:dLbls>
        <c:gapWidth val="80"/>
        <c:overlap val="25"/>
        <c:axId val="423353216"/>
        <c:axId val="423340256"/>
      </c:barChart>
      <c:catAx>
        <c:axId val="423353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290233"/>
            <a:ext cx="8875304" cy="1938992"/>
          </a:xfrm>
          <a:prstGeom prst="rect">
            <a:avLst/>
          </a:prstGeom>
          <a:noFill/>
        </p:spPr>
        <p:txBody>
          <a:bodyPr wrap="square" rtlCol="0">
            <a:spAutoFit/>
          </a:bodyPr>
          <a:lstStyle/>
          <a:p>
            <a:r>
              <a:rPr lang="en-US" sz="2400" dirty="0"/>
              <a:t>STUDENT NAME:</a:t>
            </a:r>
            <a:r>
              <a:rPr lang="en-IN" sz="2400" dirty="0"/>
              <a:t> </a:t>
            </a:r>
            <a:r>
              <a:rPr lang="en-IN" sz="2400" dirty="0" err="1"/>
              <a:t>Dharani.P</a:t>
            </a:r>
            <a:endParaRPr lang="en-US" sz="2400" dirty="0"/>
          </a:p>
          <a:p>
            <a:r>
              <a:rPr lang="en-US" sz="2400" dirty="0"/>
              <a:t>REGISTER NO:</a:t>
            </a:r>
            <a:r>
              <a:rPr lang="en-IN" sz="2400" dirty="0"/>
              <a:t> 312220742</a:t>
            </a:r>
            <a:endParaRPr lang="en-US" sz="2400" dirty="0"/>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512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6576F662-864D-DEEC-4A15-4C06E120C8D2}"/>
              </a:ext>
            </a:extLst>
          </p:cNvPr>
          <p:cNvGraphicFramePr>
            <a:graphicFrameLocks/>
          </p:cNvGraphicFramePr>
          <p:nvPr>
            <p:extLst>
              <p:ext uri="{D42A27DB-BD31-4B8C-83A1-F6EECF244321}">
                <p14:modId xmlns:p14="http://schemas.microsoft.com/office/powerpoint/2010/main" val="2925887549"/>
              </p:ext>
            </p:extLst>
          </p:nvPr>
        </p:nvGraphicFramePr>
        <p:xfrm>
          <a:off x="533400" y="1700376"/>
          <a:ext cx="6661151" cy="42005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699</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INTEL</cp:lastModifiedBy>
  <cp:revision>23</cp:revision>
  <dcterms:created xsi:type="dcterms:W3CDTF">2024-03-29T15:07:22Z</dcterms:created>
  <dcterms:modified xsi:type="dcterms:W3CDTF">2024-08-29T10:33:50Z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