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9" r:id="rId11"/>
    <p:sldId id="275" r:id="rId12"/>
    <p:sldId id="270" r:id="rId13"/>
    <p:sldId id="267" r:id="rId14"/>
    <p:sldId id="271" r:id="rId15"/>
    <p:sldId id="272" r:id="rId16"/>
    <p:sldId id="274" r:id="rId17"/>
    <p:sldId id="273" r:id="rId18"/>
    <p:sldId id="27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-58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C6FF-6DF6-464E-929C-38A7D014A352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694-44DA-4392-AE4E-1FA1DDA25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C6FF-6DF6-464E-929C-38A7D014A352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694-44DA-4392-AE4E-1FA1DDA25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C6FF-6DF6-464E-929C-38A7D014A352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694-44DA-4392-AE4E-1FA1DDA25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C6FF-6DF6-464E-929C-38A7D014A352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694-44DA-4392-AE4E-1FA1DDA25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C6FF-6DF6-464E-929C-38A7D014A352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694-44DA-4392-AE4E-1FA1DDA25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C6FF-6DF6-464E-929C-38A7D014A352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694-44DA-4392-AE4E-1FA1DDA25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C6FF-6DF6-464E-929C-38A7D014A352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694-44DA-4392-AE4E-1FA1DDA25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C6FF-6DF6-464E-929C-38A7D014A352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694-44DA-4392-AE4E-1FA1DDA25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C6FF-6DF6-464E-929C-38A7D014A352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694-44DA-4392-AE4E-1FA1DDA25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C6FF-6DF6-464E-929C-38A7D014A352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79FD694-44DA-4392-AE4E-1FA1DDA25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C6FF-6DF6-464E-929C-38A7D014A352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694-44DA-4392-AE4E-1FA1DDA25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C6FF-6DF6-464E-929C-38A7D014A352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694-44DA-4392-AE4E-1FA1DDA25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C6FF-6DF6-464E-929C-38A7D014A352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694-44DA-4392-AE4E-1FA1DDA25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C6FF-6DF6-464E-929C-38A7D014A352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694-44DA-4392-AE4E-1FA1DDA25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C6FF-6DF6-464E-929C-38A7D014A352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694-44DA-4392-AE4E-1FA1DDA25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C6FF-6DF6-464E-929C-38A7D014A352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694-44DA-4392-AE4E-1FA1DDA25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C6FF-6DF6-464E-929C-38A7D014A352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694-44DA-4392-AE4E-1FA1DDA25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41C6FF-6DF6-464E-929C-38A7D014A352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9FD694-44DA-4392-AE4E-1FA1DDA2509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49" y="1264655"/>
            <a:ext cx="6263148" cy="46973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89574" y="6243484"/>
            <a:ext cx="3451122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DHARANI .A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23302" y="275303"/>
            <a:ext cx="8721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ASTHMA 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65" y="1145696"/>
            <a:ext cx="9045678" cy="2438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1097" y="68827"/>
            <a:ext cx="3175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5393" y="3400534"/>
            <a:ext cx="4793226" cy="2961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box plot shows the distribution of Gender and 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Dust Exposure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</a:t>
            </a:r>
            <a:endParaRPr lang="en-US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Male –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Dust Exposure</a:t>
            </a:r>
            <a:endParaRPr lang="en-US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Median dust exposure is around 4.98.</a:t>
            </a:r>
            <a:endParaRPr lang="en-US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interquartile range (IQR) is from approximately 2.655 to 7.515.</a:t>
            </a:r>
            <a:endParaRPr lang="en-US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626943" y="3495817"/>
            <a:ext cx="4572000" cy="2858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2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dust exposure is 0.02.</a:t>
            </a:r>
            <a:endParaRPr lang="en-US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 dust exposure is 9.99.</a:t>
            </a:r>
            <a:endParaRPr lang="en-US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Males have a wider range of dust exposure compared to females.</a:t>
            </a:r>
            <a:endParaRPr lang="en-US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spread of dust exposure values is larger in males</a:t>
            </a:r>
            <a:endParaRPr lang="en-US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04387" y="98322"/>
            <a:ext cx="3205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n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30" y="1836420"/>
            <a:ext cx="6508750" cy="38677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128000" y="270129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count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people not affected in diagnosis age group is (51-60)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count of diagnoses affected the age group is  (11-40)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35" y="1483414"/>
            <a:ext cx="4989028" cy="4386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72516" y="1238864"/>
            <a:ext cx="4650658" cy="5430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plot categorizes individuals into four ethnic groups: Caucasian, African American, Asian, and Other.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Caucasian: The largest group, with approximately 700 males and 600 females.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African American: The second largest group, with around 250 males and slightly fewer females.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Asian: The third largest group, with close to 100 males and a similar number of females.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Other: The smallest group, with less than 100 individuals of each gender.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Overall, the plot shows that the Caucasian group has the highest count, followed by African American, Asian, and then Other.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74143" y="188803"/>
            <a:ext cx="7443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ETHNICITY  DISTRIBUTION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57" y="1205998"/>
            <a:ext cx="5180525" cy="468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26710" y="3070123"/>
            <a:ext cx="4847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link between family history of asthma Vs diagnosis because both categories of diagnosis ratio of similar.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radio value 5.14 , No radio value =5.203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4645" y="267620"/>
            <a:ext cx="820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HISTORY OF ASTHMA 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5292" y="367203"/>
            <a:ext cx="3844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- CHART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67" y="1757313"/>
            <a:ext cx="4562168" cy="37460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7316" y="2454297"/>
            <a:ext cx="3598606" cy="235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Asthma Disease Dataset, we have totally 2,392 people's information.</a:t>
            </a:r>
            <a:endParaRPr lang="en-US" sz="1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59.6% of the people in the dataset have wheezing.</a:t>
            </a:r>
            <a:endParaRPr lang="en-US" sz="1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40.4% of the people in the dataset do not have wheezing.</a:t>
            </a:r>
            <a:endParaRPr lang="en-US" sz="1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89755" y="294969"/>
            <a:ext cx="342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HEATMAP </a:t>
            </a:r>
            <a:endParaRPr lang="en-IN" sz="4000" u="sng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33" y="1798525"/>
            <a:ext cx="4580017" cy="37722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49497" y="1455175"/>
            <a:ext cx="4316361" cy="4837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0.01-Very weak negative correlation (almost no relationship)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0.01-Very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weak positive correlation (almost no relationship)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0-no relation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0.02-Very weak positive correlation (no relationship)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variables show very weak correlations with each other, with correlation coefficients close to zero.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indicates that there is little to no linear relationship between these variables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4723" y="124806"/>
            <a:ext cx="4109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1213054"/>
            <a:ext cx="5659079" cy="464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08491" y="2828835"/>
            <a:ext cx="4385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correlation between these column.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our data there are no correlation.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5290" y="162891"/>
            <a:ext cx="55650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SCATTERPLOT</a:t>
            </a:r>
            <a:endParaRPr lang="en-IN" sz="4000" b="1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65" y="1440913"/>
            <a:ext cx="3920273" cy="4458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69393" y="1898687"/>
            <a:ext cx="4168878" cy="354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scatter plot shared visualizes the relationship between two variables: "Physical Activity" (x-axis) and "Diet Quality" (y-axis). 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clear linear trend observable in the scatter plot.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scatter plot indicates that there is a wide range of "Physical Activity" and "Diet Quality" among the individuals with no strong correlation between the two variables.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28103" y="173558"/>
            <a:ext cx="691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3161" y="1089899"/>
            <a:ext cx="452283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samples T – Test</a:t>
            </a:r>
          </a:p>
          <a:p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 =&gt; mean1 = mean2 (population mean of male is equal to female)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 =&gt; mean1 =! mean2 (population mean of male is different from female)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2400" y="1089899"/>
            <a:ext cx="6400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 Test</a:t>
            </a:r>
          </a:p>
          <a:p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 = No link between Family history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of asthma &amp; diagnosis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= There is a link between Family history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of asthma &amp; diagnosis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29" y="4211122"/>
            <a:ext cx="8124825" cy="264687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80155" y="422787"/>
            <a:ext cx="6007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1755" y="2241755"/>
            <a:ext cx="8642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asthma is a chronic respiratory disease that requires ongoing management to prevent Symptoms.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proper treatments , healthy foods and lifestyle modifications, people with asthma can lead active and healthy lives.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460" y="4220522"/>
            <a:ext cx="5966029" cy="22853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7226" y="550606"/>
            <a:ext cx="7030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83974" y="2025445"/>
            <a:ext cx="70300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Asthma is a lung disease where a person's airways become inflamed and narrow and also produce extra mucus, which makes a person difficult to breathe.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very common medical condition in India which affected more than 10 million people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Asthma may caused by certain allergies to dust and hard smokes which affects a person's airways and it can be genetic too.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03" y="636638"/>
            <a:ext cx="8777242" cy="5820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89" y="306029"/>
            <a:ext cx="8327923" cy="6245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03" y="461881"/>
            <a:ext cx="6870544" cy="5934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685802"/>
            <a:ext cx="10018713" cy="3586318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ASTHMA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6284" y="2290916"/>
            <a:ext cx="9222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Allergic Asthma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is something which affects the airways through irritable substance that inhaled through air.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allergic Asthma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is triggered by non allergic reactions.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Asthma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is the combination of both allergic and non allergic asthma and it is the most common form of asthma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08154"/>
            <a:ext cx="10018713" cy="1995948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SIGNS OF ASTHMA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7395" y="2487561"/>
            <a:ext cx="4208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 or pressure in chest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Coughing (especially at night)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Shortness of breath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Wheezing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75" y="2119241"/>
            <a:ext cx="4572000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986116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DESCRIPTION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8968" y="1750142"/>
            <a:ext cx="43753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Information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Lifestyle Factors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Environmental and Allergy Factors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History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Clinical Measurements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Symptoms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Diagnosis Information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2" y="1986116"/>
            <a:ext cx="5997677" cy="4871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9149" y="440304"/>
            <a:ext cx="3982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PLOT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35" y="1668715"/>
            <a:ext cx="5181600" cy="426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2852" y="1668715"/>
            <a:ext cx="4355689" cy="495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count plot provided shows the distribution of asthma diagnosis among males and female.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plot compares the counts of males and female who were diagnosed with asthma and those who were not.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categories are split into "No" and "Yes “No indicating no asthma diagnosis, Yes indicate Yes asthma diagnosis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more males (1150) than females (1118)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diagnosed cases is the same for both males and female </a:t>
            </a:r>
            <a:r>
              <a:rPr lang="en-IN" sz="16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62.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254</TotalTime>
  <Words>704</Words>
  <Application>Microsoft Office PowerPoint</Application>
  <PresentationFormat>Custom</PresentationFormat>
  <Paragraphs>115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ASTHMA</vt:lpstr>
      <vt:lpstr>THE SIGNS OF ASTHMA</vt:lpstr>
      <vt:lpstr>PROJECT  DESCRIPTION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kit.24.20bme311@gmail.com</dc:creator>
  <cp:lastModifiedBy>Admin</cp:lastModifiedBy>
  <cp:revision>12</cp:revision>
  <dcterms:created xsi:type="dcterms:W3CDTF">2024-07-17T17:40:00Z</dcterms:created>
  <dcterms:modified xsi:type="dcterms:W3CDTF">2024-07-22T22:44:31Z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B265B1BC5D824B5BBD696DFED3D1E898_13</vt:lpwstr>
  </property>
  <property fmtid="{D5CDD505-2E9C-101B-9397-08002B2CF9AE}" pid="3" name="KSOProductBuildVer">
    <vt:lpwstr>1033-12.2.0.17153</vt:lpwstr>
  </property>
</Properties>
</file>