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10FE8-E1CD-4F4D-95EF-36D6855A1CED}" v="14" dt="2024-10-15T07:25:1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th Madheswaran" userId="8dfd0270f28bc082" providerId="LiveId" clId="{22310FE8-E1CD-4F4D-95EF-36D6855A1CED}"/>
    <pc:docChg chg="undo redo custSel addSld delSld modSld">
      <pc:chgData name="Prasanth Madheswaran" userId="8dfd0270f28bc082" providerId="LiveId" clId="{22310FE8-E1CD-4F4D-95EF-36D6855A1CED}" dt="2024-10-16T06:35:01.534" v="198" actId="26606"/>
      <pc:docMkLst>
        <pc:docMk/>
      </pc:docMkLst>
      <pc:sldChg chg="addSp delSp modSp mod">
        <pc:chgData name="Prasanth Madheswaran" userId="8dfd0270f28bc082" providerId="LiveId" clId="{22310FE8-E1CD-4F4D-95EF-36D6855A1CED}" dt="2024-10-15T07:25:19.785" v="186"/>
        <pc:sldMkLst>
          <pc:docMk/>
          <pc:sldMk cId="3764221798" sldId="260"/>
        </pc:sldMkLst>
        <pc:spChg chg="mod">
          <ac:chgData name="Prasanth Madheswaran" userId="8dfd0270f28bc082" providerId="LiveId" clId="{22310FE8-E1CD-4F4D-95EF-36D6855A1CED}" dt="2024-10-15T07:23:50.376" v="178" actId="26606"/>
          <ac:spMkLst>
            <pc:docMk/>
            <pc:sldMk cId="3764221798" sldId="260"/>
            <ac:spMk id="2" creationId="{41BCB725-03AA-8959-D5B5-3A44C286353E}"/>
          </ac:spMkLst>
        </pc:spChg>
        <pc:spChg chg="del">
          <ac:chgData name="Prasanth Madheswaran" userId="8dfd0270f28bc082" providerId="LiveId" clId="{22310FE8-E1CD-4F4D-95EF-36D6855A1CED}" dt="2024-10-15T07:23:50.376" v="178" actId="26606"/>
          <ac:spMkLst>
            <pc:docMk/>
            <pc:sldMk cId="3764221798" sldId="260"/>
            <ac:spMk id="9" creationId="{9F4444CE-BC8D-4D61-B303-4C05614E62AB}"/>
          </ac:spMkLst>
        </pc:spChg>
        <pc:spChg chg="del">
          <ac:chgData name="Prasanth Madheswaran" userId="8dfd0270f28bc082" providerId="LiveId" clId="{22310FE8-E1CD-4F4D-95EF-36D6855A1CED}" dt="2024-10-15T07:23:50.376" v="178" actId="26606"/>
          <ac:spMkLst>
            <pc:docMk/>
            <pc:sldMk cId="3764221798" sldId="260"/>
            <ac:spMk id="11" creationId="{73772B81-181F-48B7-8826-4D9686D15DF5}"/>
          </ac:spMkLst>
        </pc:spChg>
        <pc:spChg chg="del">
          <ac:chgData name="Prasanth Madheswaran" userId="8dfd0270f28bc082" providerId="LiveId" clId="{22310FE8-E1CD-4F4D-95EF-36D6855A1CED}" dt="2024-10-15T07:23:50.376" v="178" actId="26606"/>
          <ac:spMkLst>
            <pc:docMk/>
            <pc:sldMk cId="3764221798" sldId="260"/>
            <ac:spMk id="13" creationId="{B2205F6E-03C6-4E92-877C-E2482F6599AA}"/>
          </ac:spMkLst>
        </pc:spChg>
        <pc:spChg chg="add">
          <ac:chgData name="Prasanth Madheswaran" userId="8dfd0270f28bc082" providerId="LiveId" clId="{22310FE8-E1CD-4F4D-95EF-36D6855A1CED}" dt="2024-10-15T07:23:50.376" v="178" actId="26606"/>
          <ac:spMkLst>
            <pc:docMk/>
            <pc:sldMk cId="3764221798" sldId="260"/>
            <ac:spMk id="18" creationId="{655AE6B0-AC9E-4167-806F-E9DB135FC46B}"/>
          </ac:spMkLst>
        </pc:spChg>
        <pc:spChg chg="add">
          <ac:chgData name="Prasanth Madheswaran" userId="8dfd0270f28bc082" providerId="LiveId" clId="{22310FE8-E1CD-4F4D-95EF-36D6855A1CED}" dt="2024-10-15T07:23:50.376" v="178" actId="26606"/>
          <ac:spMkLst>
            <pc:docMk/>
            <pc:sldMk cId="3764221798" sldId="260"/>
            <ac:spMk id="31" creationId="{87BD1F4E-A66D-4C06-86DA-8D56CA7A3B41}"/>
          </ac:spMkLst>
        </pc:spChg>
        <pc:grpChg chg="add">
          <ac:chgData name="Prasanth Madheswaran" userId="8dfd0270f28bc082" providerId="LiveId" clId="{22310FE8-E1CD-4F4D-95EF-36D6855A1CED}" dt="2024-10-15T07:23:50.376" v="178" actId="26606"/>
          <ac:grpSpMkLst>
            <pc:docMk/>
            <pc:sldMk cId="3764221798" sldId="260"/>
            <ac:grpSpMk id="20" creationId="{3523416A-383B-4FDC-B4C9-D8EDDFE9C043}"/>
          </ac:grpSpMkLst>
        </pc:grpChg>
        <pc:graphicFrameChg chg="mod modGraphic">
          <ac:chgData name="Prasanth Madheswaran" userId="8dfd0270f28bc082" providerId="LiveId" clId="{22310FE8-E1CD-4F4D-95EF-36D6855A1CED}" dt="2024-10-15T07:25:19.785" v="186"/>
          <ac:graphicFrameMkLst>
            <pc:docMk/>
            <pc:sldMk cId="3764221798" sldId="260"/>
            <ac:graphicFrameMk id="5" creationId="{415FF418-D981-3890-0F02-97B369118DCC}"/>
          </ac:graphicFrameMkLst>
        </pc:graphicFrameChg>
      </pc:sldChg>
      <pc:sldChg chg="new del">
        <pc:chgData name="Prasanth Madheswaran" userId="8dfd0270f28bc082" providerId="LiveId" clId="{22310FE8-E1CD-4F4D-95EF-36D6855A1CED}" dt="2024-10-15T06:34:06.919" v="1" actId="47"/>
        <pc:sldMkLst>
          <pc:docMk/>
          <pc:sldMk cId="1352694410" sldId="264"/>
        </pc:sldMkLst>
      </pc:sldChg>
      <pc:sldChg chg="addSp delSp modSp new mod setBg">
        <pc:chgData name="Prasanth Madheswaran" userId="8dfd0270f28bc082" providerId="LiveId" clId="{22310FE8-E1CD-4F4D-95EF-36D6855A1CED}" dt="2024-10-15T07:12:08.088" v="82" actId="26606"/>
        <pc:sldMkLst>
          <pc:docMk/>
          <pc:sldMk cId="4278273898" sldId="264"/>
        </pc:sldMkLst>
        <pc:spChg chg="mod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2" creationId="{5F583B41-0C6D-9AF5-ACD1-1034A1B09C32}"/>
          </ac:spMkLst>
        </pc:spChg>
        <pc:spChg chg="mod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3" creationId="{AF3F4924-A257-52B2-E101-BBD383C7BBE2}"/>
          </ac:spMkLst>
        </pc:spChg>
        <pc:spChg chg="add del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10" creationId="{A65AC7D1-EAA9-48F5-B509-60A7F50BF703}"/>
          </ac:spMkLst>
        </pc:spChg>
        <pc:spChg chg="add del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12" creationId="{D6320AF9-619A-4175-865B-5663E1AEF4C5}"/>
          </ac:spMkLst>
        </pc:spChg>
        <pc:spChg chg="add del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18" creationId="{7E018740-5C2B-4A41-AC1A-7E68D1EC1954}"/>
          </ac:spMkLst>
        </pc:spChg>
        <pc:spChg chg="add del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20" creationId="{166F75A4-C475-4941-8EE2-B80A06A2C1BB}"/>
          </ac:spMkLst>
        </pc:spChg>
        <pc:spChg chg="add del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22" creationId="{A032553A-72E8-4B0D-8405-FF9771C9AF05}"/>
          </ac:spMkLst>
        </pc:spChg>
        <pc:spChg chg="add del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24" creationId="{765800AC-C3B9-498E-87BC-29FAE4C76B21}"/>
          </ac:spMkLst>
        </pc:spChg>
        <pc:spChg chg="add del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26" creationId="{1F9D6ACB-2FF4-49F9-978A-E0D5327FC635}"/>
          </ac:spMkLst>
        </pc:spChg>
        <pc:spChg chg="add del">
          <ac:chgData name="Prasanth Madheswaran" userId="8dfd0270f28bc082" providerId="LiveId" clId="{22310FE8-E1CD-4F4D-95EF-36D6855A1CED}" dt="2024-10-15T07:12:08.088" v="82" actId="26606"/>
          <ac:spMkLst>
            <pc:docMk/>
            <pc:sldMk cId="4278273898" sldId="264"/>
            <ac:spMk id="28" creationId="{A5EC319D-0FEA-4B95-A3EA-01E35672C95B}"/>
          </ac:spMkLst>
        </pc:spChg>
        <pc:picChg chg="add del">
          <ac:chgData name="Prasanth Madheswaran" userId="8dfd0270f28bc082" providerId="LiveId" clId="{22310FE8-E1CD-4F4D-95EF-36D6855A1CED}" dt="2024-10-15T07:12:08.088" v="82" actId="26606"/>
          <ac:picMkLst>
            <pc:docMk/>
            <pc:sldMk cId="4278273898" sldId="264"/>
            <ac:picMk id="7" creationId="{47A825E1-9661-A6CA-FBB2-4E5E2D2BA95B}"/>
          </ac:picMkLst>
        </pc:picChg>
        <pc:cxnChg chg="add del">
          <ac:chgData name="Prasanth Madheswaran" userId="8dfd0270f28bc082" providerId="LiveId" clId="{22310FE8-E1CD-4F4D-95EF-36D6855A1CED}" dt="2024-10-15T07:12:08.088" v="82" actId="26606"/>
          <ac:cxnSpMkLst>
            <pc:docMk/>
            <pc:sldMk cId="4278273898" sldId="264"/>
            <ac:cxnSpMk id="14" creationId="{063B6EC6-D752-4EE7-908B-F8F19E8C7FEA}"/>
          </ac:cxnSpMkLst>
        </pc:cxnChg>
        <pc:cxnChg chg="add del">
          <ac:chgData name="Prasanth Madheswaran" userId="8dfd0270f28bc082" providerId="LiveId" clId="{22310FE8-E1CD-4F4D-95EF-36D6855A1CED}" dt="2024-10-15T07:12:08.088" v="82" actId="26606"/>
          <ac:cxnSpMkLst>
            <pc:docMk/>
            <pc:sldMk cId="4278273898" sldId="264"/>
            <ac:cxnSpMk id="16" creationId="{EFECD4E8-AD3E-4228-82A2-9461958EA94D}"/>
          </ac:cxnSpMkLst>
        </pc:cxnChg>
      </pc:sldChg>
      <pc:sldChg chg="addSp delSp modSp new mod setBg modClrScheme setClrOvrMap delDesignElem chgLayout">
        <pc:chgData name="Prasanth Madheswaran" userId="8dfd0270f28bc082" providerId="LiveId" clId="{22310FE8-E1CD-4F4D-95EF-36D6855A1CED}" dt="2024-10-15T07:09:15.015" v="78" actId="26606"/>
        <pc:sldMkLst>
          <pc:docMk/>
          <pc:sldMk cId="3400719840" sldId="265"/>
        </pc:sldMkLst>
        <pc:spChg chg="mod ord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2" creationId="{F18E38F6-DDCF-0D28-6287-1E72FF6D7160}"/>
          </ac:spMkLst>
        </pc:spChg>
        <pc:spChg chg="add del mod">
          <ac:chgData name="Prasanth Madheswaran" userId="8dfd0270f28bc082" providerId="LiveId" clId="{22310FE8-E1CD-4F4D-95EF-36D6855A1CED}" dt="2024-10-15T07:01:10.306" v="54" actId="26606"/>
          <ac:spMkLst>
            <pc:docMk/>
            <pc:sldMk cId="3400719840" sldId="265"/>
            <ac:spMk id="3" creationId="{4D106EBA-DF73-A831-5EB3-BA4BC097CAD4}"/>
          </ac:spMkLst>
        </pc:spChg>
        <pc:spChg chg="add">
          <ac:chgData name="Prasanth Madheswaran" userId="8dfd0270f28bc082" providerId="LiveId" clId="{22310FE8-E1CD-4F4D-95EF-36D6855A1CED}" dt="2024-10-15T07:06:04.217" v="56"/>
          <ac:spMkLst>
            <pc:docMk/>
            <pc:sldMk cId="3400719840" sldId="265"/>
            <ac:spMk id="4" creationId="{0B3E5E05-A50B-BBBA-5453-3E96C3F970FE}"/>
          </ac:spMkLst>
        </pc:spChg>
        <pc:spChg chg="add">
          <ac:chgData name="Prasanth Madheswaran" userId="8dfd0270f28bc082" providerId="LiveId" clId="{22310FE8-E1CD-4F4D-95EF-36D6855A1CED}" dt="2024-10-15T07:06:08.969" v="57"/>
          <ac:spMkLst>
            <pc:docMk/>
            <pc:sldMk cId="3400719840" sldId="265"/>
            <ac:spMk id="6" creationId="{4798B700-A9DD-E2E2-0A63-6C8F7277E328}"/>
          </ac:spMkLst>
        </pc:spChg>
        <pc:spChg chg="add del mod ord">
          <ac:chgData name="Prasanth Madheswaran" userId="8dfd0270f28bc082" providerId="LiveId" clId="{22310FE8-E1CD-4F4D-95EF-36D6855A1CED}" dt="2024-10-15T07:06:48.716" v="61" actId="700"/>
          <ac:spMkLst>
            <pc:docMk/>
            <pc:sldMk cId="3400719840" sldId="265"/>
            <ac:spMk id="8" creationId="{10E1C241-5898-880F-2361-771CB4104F5B}"/>
          </ac:spMkLst>
        </pc:spChg>
        <pc:spChg chg="add del">
          <ac:chgData name="Prasanth Madheswaran" userId="8dfd0270f28bc082" providerId="LiveId" clId="{22310FE8-E1CD-4F4D-95EF-36D6855A1CED}" dt="2024-10-15T07:00:51.139" v="47" actId="26606"/>
          <ac:spMkLst>
            <pc:docMk/>
            <pc:sldMk cId="3400719840" sldId="265"/>
            <ac:spMk id="9" creationId="{9F4444CE-BC8D-4D61-B303-4C05614E62AB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10" creationId="{A65AC7D1-EAA9-48F5-B509-60A7F50BF703}"/>
          </ac:spMkLst>
        </pc:spChg>
        <pc:spChg chg="add del">
          <ac:chgData name="Prasanth Madheswaran" userId="8dfd0270f28bc082" providerId="LiveId" clId="{22310FE8-E1CD-4F4D-95EF-36D6855A1CED}" dt="2024-10-15T07:00:51.139" v="47" actId="26606"/>
          <ac:spMkLst>
            <pc:docMk/>
            <pc:sldMk cId="3400719840" sldId="265"/>
            <ac:spMk id="11" creationId="{73772B81-181F-48B7-8826-4D9686D15DF5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12" creationId="{D6320AF9-619A-4175-865B-5663E1AEF4C5}"/>
          </ac:spMkLst>
        </pc:spChg>
        <pc:spChg chg="add del">
          <ac:chgData name="Prasanth Madheswaran" userId="8dfd0270f28bc082" providerId="LiveId" clId="{22310FE8-E1CD-4F4D-95EF-36D6855A1CED}" dt="2024-10-15T07:00:51.139" v="47" actId="26606"/>
          <ac:spMkLst>
            <pc:docMk/>
            <pc:sldMk cId="3400719840" sldId="265"/>
            <ac:spMk id="13" creationId="{B2205F6E-03C6-4E92-877C-E2482F6599AA}"/>
          </ac:spMkLst>
        </pc:spChg>
        <pc:spChg chg="add del">
          <ac:chgData name="Prasanth Madheswaran" userId="8dfd0270f28bc082" providerId="LiveId" clId="{22310FE8-E1CD-4F4D-95EF-36D6855A1CED}" dt="2024-10-15T07:00:54.857" v="49" actId="26606"/>
          <ac:spMkLst>
            <pc:docMk/>
            <pc:sldMk cId="3400719840" sldId="265"/>
            <ac:spMk id="16" creationId="{518E5A25-92C5-4F27-8E26-0AAAB0CDC85E}"/>
          </ac:spMkLst>
        </pc:spChg>
        <pc:spChg chg="add del">
          <ac:chgData name="Prasanth Madheswaran" userId="8dfd0270f28bc082" providerId="LiveId" clId="{22310FE8-E1CD-4F4D-95EF-36D6855A1CED}" dt="2024-10-15T07:00:54.857" v="49" actId="26606"/>
          <ac:spMkLst>
            <pc:docMk/>
            <pc:sldMk cId="3400719840" sldId="265"/>
            <ac:spMk id="17" creationId="{4D106EBA-DF73-A831-5EB3-BA4BC097CAD4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18" creationId="{7E018740-5C2B-4A41-AC1A-7E68D1EC1954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20" creationId="{166F75A4-C475-4941-8EE2-B80A06A2C1BB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21" creationId="{4D106EBA-DF73-A831-5EB3-BA4BC097CAD4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22" creationId="{A032553A-72E8-4B0D-8405-FF9771C9AF05}"/>
          </ac:spMkLst>
        </pc:spChg>
        <pc:spChg chg="add">
          <ac:chgData name="Prasanth Madheswaran" userId="8dfd0270f28bc082" providerId="LiveId" clId="{22310FE8-E1CD-4F4D-95EF-36D6855A1CED}" dt="2024-10-15T07:06:57.495" v="64"/>
          <ac:spMkLst>
            <pc:docMk/>
            <pc:sldMk cId="3400719840" sldId="265"/>
            <ac:spMk id="23" creationId="{5D952C3A-9C53-5DFF-CB55-C4A4AD5A5A90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24" creationId="{765800AC-C3B9-498E-87BC-29FAE4C76B21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26" creationId="{1F9D6ACB-2FF4-49F9-978A-E0D5327FC635}"/>
          </ac:spMkLst>
        </pc:spChg>
        <pc:spChg chg="add del">
          <ac:chgData name="Prasanth Madheswaran" userId="8dfd0270f28bc082" providerId="LiveId" clId="{22310FE8-E1CD-4F4D-95EF-36D6855A1CED}" dt="2024-10-15T07:01:04.424" v="51" actId="26606"/>
          <ac:spMkLst>
            <pc:docMk/>
            <pc:sldMk cId="3400719840" sldId="265"/>
            <ac:spMk id="28" creationId="{A5EC319D-0FEA-4B95-A3EA-01E35672C95B}"/>
          </ac:spMkLst>
        </pc:spChg>
        <pc:spChg chg="add del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32" creationId="{A65AC7D1-EAA9-48F5-B509-60A7F50BF703}"/>
          </ac:spMkLst>
        </pc:spChg>
        <pc:spChg chg="add del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33" creationId="{D6320AF9-619A-4175-865B-5663E1AEF4C5}"/>
          </ac:spMkLst>
        </pc:spChg>
        <pc:spChg chg="add del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36" creationId="{7E018740-5C2B-4A41-AC1A-7E68D1EC1954}"/>
          </ac:spMkLst>
        </pc:spChg>
        <pc:spChg chg="add del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37" creationId="{166F75A4-C475-4941-8EE2-B80A06A2C1BB}"/>
          </ac:spMkLst>
        </pc:spChg>
        <pc:spChg chg="add del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38" creationId="{A032553A-72E8-4B0D-8405-FF9771C9AF05}"/>
          </ac:spMkLst>
        </pc:spChg>
        <pc:spChg chg="add del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39" creationId="{765800AC-C3B9-498E-87BC-29FAE4C76B21}"/>
          </ac:spMkLst>
        </pc:spChg>
        <pc:spChg chg="add del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40" creationId="{1F9D6ACB-2FF4-49F9-978A-E0D5327FC635}"/>
          </ac:spMkLst>
        </pc:spChg>
        <pc:spChg chg="add del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41" creationId="{A5EC319D-0FEA-4B95-A3EA-01E35672C95B}"/>
          </ac:spMkLst>
        </pc:spChg>
        <pc:spChg chg="add del mod ord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43" creationId="{4D106EBA-DF73-A831-5EB3-BA4BC097CAD4}"/>
          </ac:spMkLst>
        </pc:spChg>
        <pc:spChg chg="add del">
          <ac:chgData name="Prasanth Madheswaran" userId="8dfd0270f28bc082" providerId="LiveId" clId="{22310FE8-E1CD-4F4D-95EF-36D6855A1CED}" dt="2024-10-15T07:08:59.226" v="71" actId="26606"/>
          <ac:spMkLst>
            <pc:docMk/>
            <pc:sldMk cId="3400719840" sldId="265"/>
            <ac:spMk id="49" creationId="{9F4444CE-BC8D-4D61-B303-4C05614E62AB}"/>
          </ac:spMkLst>
        </pc:spChg>
        <pc:spChg chg="add del">
          <ac:chgData name="Prasanth Madheswaran" userId="8dfd0270f28bc082" providerId="LiveId" clId="{22310FE8-E1CD-4F4D-95EF-36D6855A1CED}" dt="2024-10-15T07:08:59.226" v="71" actId="26606"/>
          <ac:spMkLst>
            <pc:docMk/>
            <pc:sldMk cId="3400719840" sldId="265"/>
            <ac:spMk id="51" creationId="{73772B81-181F-48B7-8826-4D9686D15DF5}"/>
          </ac:spMkLst>
        </pc:spChg>
        <pc:spChg chg="add del">
          <ac:chgData name="Prasanth Madheswaran" userId="8dfd0270f28bc082" providerId="LiveId" clId="{22310FE8-E1CD-4F4D-95EF-36D6855A1CED}" dt="2024-10-15T07:08:59.226" v="71" actId="26606"/>
          <ac:spMkLst>
            <pc:docMk/>
            <pc:sldMk cId="3400719840" sldId="265"/>
            <ac:spMk id="53" creationId="{B2205F6E-03C6-4E92-877C-E2482F6599AA}"/>
          </ac:spMkLst>
        </pc:spChg>
        <pc:spChg chg="add del">
          <ac:chgData name="Prasanth Madheswaran" userId="8dfd0270f28bc082" providerId="LiveId" clId="{22310FE8-E1CD-4F4D-95EF-36D6855A1CED}" dt="2024-10-15T07:09:07.150" v="73" actId="26606"/>
          <ac:spMkLst>
            <pc:docMk/>
            <pc:sldMk cId="3400719840" sldId="265"/>
            <ac:spMk id="55" creationId="{4D106EBA-DF73-A831-5EB3-BA4BC097CAD4}"/>
          </ac:spMkLst>
        </pc:spChg>
        <pc:spChg chg="add del">
          <ac:chgData name="Prasanth Madheswaran" userId="8dfd0270f28bc082" providerId="LiveId" clId="{22310FE8-E1CD-4F4D-95EF-36D6855A1CED}" dt="2024-10-15T07:09:12.818" v="75" actId="26606"/>
          <ac:spMkLst>
            <pc:docMk/>
            <pc:sldMk cId="3400719840" sldId="265"/>
            <ac:spMk id="57" creationId="{4D106EBA-DF73-A831-5EB3-BA4BC097CAD4}"/>
          </ac:spMkLst>
        </pc:spChg>
        <pc:spChg chg="add del">
          <ac:chgData name="Prasanth Madheswaran" userId="8dfd0270f28bc082" providerId="LiveId" clId="{22310FE8-E1CD-4F4D-95EF-36D6855A1CED}" dt="2024-10-15T07:09:12.818" v="75" actId="26606"/>
          <ac:spMkLst>
            <pc:docMk/>
            <pc:sldMk cId="3400719840" sldId="265"/>
            <ac:spMk id="59" creationId="{3BCB5F6A-9EB0-40B0-9D13-3023E9A20508}"/>
          </ac:spMkLst>
        </pc:spChg>
        <pc:spChg chg="add del">
          <ac:chgData name="Prasanth Madheswaran" userId="8dfd0270f28bc082" providerId="LiveId" clId="{22310FE8-E1CD-4F4D-95EF-36D6855A1CED}" dt="2024-10-15T07:09:14.977" v="77" actId="26606"/>
          <ac:spMkLst>
            <pc:docMk/>
            <pc:sldMk cId="3400719840" sldId="265"/>
            <ac:spMk id="61" creationId="{BF120A21-0841-4823-B0C4-28AEBCEF9B78}"/>
          </ac:spMkLst>
        </pc:spChg>
        <pc:spChg chg="add del">
          <ac:chgData name="Prasanth Madheswaran" userId="8dfd0270f28bc082" providerId="LiveId" clId="{22310FE8-E1CD-4F4D-95EF-36D6855A1CED}" dt="2024-10-15T07:09:14.977" v="77" actId="26606"/>
          <ac:spMkLst>
            <pc:docMk/>
            <pc:sldMk cId="3400719840" sldId="265"/>
            <ac:spMk id="63" creationId="{DBB05BAE-BBD3-4289-899F-A6851503C6B0}"/>
          </ac:spMkLst>
        </pc:spChg>
        <pc:spChg chg="add del">
          <ac:chgData name="Prasanth Madheswaran" userId="8dfd0270f28bc082" providerId="LiveId" clId="{22310FE8-E1CD-4F4D-95EF-36D6855A1CED}" dt="2024-10-15T07:09:14.977" v="77" actId="26606"/>
          <ac:spMkLst>
            <pc:docMk/>
            <pc:sldMk cId="3400719840" sldId="265"/>
            <ac:spMk id="64" creationId="{4D106EBA-DF73-A831-5EB3-BA4BC097CAD4}"/>
          </ac:spMkLst>
        </pc:spChg>
        <pc:spChg chg="add del">
          <ac:chgData name="Prasanth Madheswaran" userId="8dfd0270f28bc082" providerId="LiveId" clId="{22310FE8-E1CD-4F4D-95EF-36D6855A1CED}" dt="2024-10-15T07:09:14.977" v="77" actId="26606"/>
          <ac:spMkLst>
            <pc:docMk/>
            <pc:sldMk cId="3400719840" sldId="265"/>
            <ac:spMk id="65" creationId="{9874D11C-36F5-4BBE-A490-019A54E953B0}"/>
          </ac:spMkLst>
        </pc:spChg>
        <pc:spChg chg="add del">
          <ac:chgData name="Prasanth Madheswaran" userId="8dfd0270f28bc082" providerId="LiveId" clId="{22310FE8-E1CD-4F4D-95EF-36D6855A1CED}" dt="2024-10-15T07:09:14.977" v="77" actId="26606"/>
          <ac:spMkLst>
            <pc:docMk/>
            <pc:sldMk cId="3400719840" sldId="265"/>
            <ac:spMk id="68" creationId="{3F088236-D655-4F88-B238-E16762358025}"/>
          </ac:spMkLst>
        </pc:spChg>
        <pc:spChg chg="add del">
          <ac:chgData name="Prasanth Madheswaran" userId="8dfd0270f28bc082" providerId="LiveId" clId="{22310FE8-E1CD-4F4D-95EF-36D6855A1CED}" dt="2024-10-15T07:09:14.977" v="77" actId="26606"/>
          <ac:spMkLst>
            <pc:docMk/>
            <pc:sldMk cId="3400719840" sldId="265"/>
            <ac:spMk id="69" creationId="{3DAC0C92-199E-475C-9390-119A9B027276}"/>
          </ac:spMkLst>
        </pc:spChg>
        <pc:spChg chg="add del">
          <ac:chgData name="Prasanth Madheswaran" userId="8dfd0270f28bc082" providerId="LiveId" clId="{22310FE8-E1CD-4F4D-95EF-36D6855A1CED}" dt="2024-10-15T07:09:14.977" v="77" actId="26606"/>
          <ac:spMkLst>
            <pc:docMk/>
            <pc:sldMk cId="3400719840" sldId="265"/>
            <ac:spMk id="70" creationId="{C4CFB339-0ED8-4FE2-9EF1-6D1375B8499B}"/>
          </ac:spMkLst>
        </pc:spChg>
        <pc:spChg chg="add del">
          <ac:chgData name="Prasanth Madheswaran" userId="8dfd0270f28bc082" providerId="LiveId" clId="{22310FE8-E1CD-4F4D-95EF-36D6855A1CED}" dt="2024-10-15T07:09:14.977" v="77" actId="26606"/>
          <ac:spMkLst>
            <pc:docMk/>
            <pc:sldMk cId="3400719840" sldId="265"/>
            <ac:spMk id="71" creationId="{31896C80-2069-4431-9C19-83B913734490}"/>
          </ac:spMkLst>
        </pc:spChg>
        <pc:spChg chg="add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73" creationId="{4D106EBA-DF73-A831-5EB3-BA4BC097CAD4}"/>
          </ac:spMkLst>
        </pc:spChg>
        <pc:spChg chg="add">
          <ac:chgData name="Prasanth Madheswaran" userId="8dfd0270f28bc082" providerId="LiveId" clId="{22310FE8-E1CD-4F4D-95EF-36D6855A1CED}" dt="2024-10-15T07:09:15.015" v="78" actId="26606"/>
          <ac:spMkLst>
            <pc:docMk/>
            <pc:sldMk cId="3400719840" sldId="265"/>
            <ac:spMk id="75" creationId="{3BCB5F6A-9EB0-40B0-9D13-3023E9A20508}"/>
          </ac:spMkLst>
        </pc:spChg>
        <pc:graphicFrameChg chg="add del">
          <ac:chgData name="Prasanth Madheswaran" userId="8dfd0270f28bc082" providerId="LiveId" clId="{22310FE8-E1CD-4F4D-95EF-36D6855A1CED}" dt="2024-10-15T07:00:51.139" v="47" actId="26606"/>
          <ac:graphicFrameMkLst>
            <pc:docMk/>
            <pc:sldMk cId="3400719840" sldId="265"/>
            <ac:graphicFrameMk id="5" creationId="{BB03770E-32B1-7B23-FFCF-DAF5D0FB5D88}"/>
          </ac:graphicFrameMkLst>
        </pc:graphicFrameChg>
        <pc:graphicFrameChg chg="add del">
          <ac:chgData name="Prasanth Madheswaran" userId="8dfd0270f28bc082" providerId="LiveId" clId="{22310FE8-E1CD-4F4D-95EF-36D6855A1CED}" dt="2024-10-15T07:01:10.275" v="53" actId="26606"/>
          <ac:graphicFrameMkLst>
            <pc:docMk/>
            <pc:sldMk cId="3400719840" sldId="265"/>
            <ac:graphicFrameMk id="30" creationId="{EBA3107F-16DE-B054-3E8F-2AD538EFBE27}"/>
          </ac:graphicFrameMkLst>
        </pc:graphicFrameChg>
        <pc:graphicFrameChg chg="add del">
          <ac:chgData name="Prasanth Madheswaran" userId="8dfd0270f28bc082" providerId="LiveId" clId="{22310FE8-E1CD-4F4D-95EF-36D6855A1CED}" dt="2024-10-15T07:08:59.226" v="71" actId="26606"/>
          <ac:graphicFrameMkLst>
            <pc:docMk/>
            <pc:sldMk cId="3400719840" sldId="265"/>
            <ac:graphicFrameMk id="45" creationId="{1BD8B473-571A-B443-F2C4-46CD03436870}"/>
          </ac:graphicFrameMkLst>
        </pc:graphicFrameChg>
        <pc:picChg chg="add del">
          <ac:chgData name="Prasanth Madheswaran" userId="8dfd0270f28bc082" providerId="LiveId" clId="{22310FE8-E1CD-4F4D-95EF-36D6855A1CED}" dt="2024-10-15T07:01:04.424" v="51" actId="26606"/>
          <ac:picMkLst>
            <pc:docMk/>
            <pc:sldMk cId="3400719840" sldId="265"/>
            <ac:picMk id="7" creationId="{75EDE64E-BEA8-A554-C836-B862D36B4E56}"/>
          </ac:picMkLst>
        </pc:picChg>
        <pc:picChg chg="add del">
          <ac:chgData name="Prasanth Madheswaran" userId="8dfd0270f28bc082" providerId="LiveId" clId="{22310FE8-E1CD-4F4D-95EF-36D6855A1CED}" dt="2024-10-15T07:00:54.857" v="49" actId="26606"/>
          <ac:picMkLst>
            <pc:docMk/>
            <pc:sldMk cId="3400719840" sldId="265"/>
            <ac:picMk id="15" creationId="{EB696CF4-5799-9F61-022E-104C2BFEAE1D}"/>
          </ac:picMkLst>
        </pc:picChg>
        <pc:picChg chg="add del">
          <ac:chgData name="Prasanth Madheswaran" userId="8dfd0270f28bc082" providerId="LiveId" clId="{22310FE8-E1CD-4F4D-95EF-36D6855A1CED}" dt="2024-10-15T07:08:53.633" v="69" actId="478"/>
          <ac:picMkLst>
            <pc:docMk/>
            <pc:sldMk cId="3400719840" sldId="265"/>
            <ac:picMk id="42" creationId="{75EDE64E-BEA8-A554-C836-B862D36B4E56}"/>
          </ac:picMkLst>
        </pc:picChg>
        <pc:picChg chg="add del">
          <ac:chgData name="Prasanth Madheswaran" userId="8dfd0270f28bc082" providerId="LiveId" clId="{22310FE8-E1CD-4F4D-95EF-36D6855A1CED}" dt="2024-10-15T07:09:12.818" v="75" actId="26606"/>
          <ac:picMkLst>
            <pc:docMk/>
            <pc:sldMk cId="3400719840" sldId="265"/>
            <ac:picMk id="58" creationId="{6E0A9277-6B33-7B74-260A-12F61C6C3F79}"/>
          </ac:picMkLst>
        </pc:picChg>
        <pc:picChg chg="add del">
          <ac:chgData name="Prasanth Madheswaran" userId="8dfd0270f28bc082" providerId="LiveId" clId="{22310FE8-E1CD-4F4D-95EF-36D6855A1CED}" dt="2024-10-15T07:09:14.977" v="77" actId="26606"/>
          <ac:picMkLst>
            <pc:docMk/>
            <pc:sldMk cId="3400719840" sldId="265"/>
            <ac:picMk id="62" creationId="{F15A9F25-82CA-F63C-932E-A2390522A9CB}"/>
          </ac:picMkLst>
        </pc:picChg>
        <pc:picChg chg="add">
          <ac:chgData name="Prasanth Madheswaran" userId="8dfd0270f28bc082" providerId="LiveId" clId="{22310FE8-E1CD-4F4D-95EF-36D6855A1CED}" dt="2024-10-15T07:09:15.015" v="78" actId="26606"/>
          <ac:picMkLst>
            <pc:docMk/>
            <pc:sldMk cId="3400719840" sldId="265"/>
            <ac:picMk id="74" creationId="{6E0A9277-6B33-7B74-260A-12F61C6C3F79}"/>
          </ac:picMkLst>
        </pc:picChg>
        <pc:cxnChg chg="add del">
          <ac:chgData name="Prasanth Madheswaran" userId="8dfd0270f28bc082" providerId="LiveId" clId="{22310FE8-E1CD-4F4D-95EF-36D6855A1CED}" dt="2024-10-15T07:01:04.424" v="51" actId="26606"/>
          <ac:cxnSpMkLst>
            <pc:docMk/>
            <pc:sldMk cId="3400719840" sldId="265"/>
            <ac:cxnSpMk id="14" creationId="{063B6EC6-D752-4EE7-908B-F8F19E8C7FEA}"/>
          </ac:cxnSpMkLst>
        </pc:cxnChg>
        <pc:cxnChg chg="add del">
          <ac:chgData name="Prasanth Madheswaran" userId="8dfd0270f28bc082" providerId="LiveId" clId="{22310FE8-E1CD-4F4D-95EF-36D6855A1CED}" dt="2024-10-15T07:01:04.424" v="51" actId="26606"/>
          <ac:cxnSpMkLst>
            <pc:docMk/>
            <pc:sldMk cId="3400719840" sldId="265"/>
            <ac:cxnSpMk id="19" creationId="{EFECD4E8-AD3E-4228-82A2-9461958EA94D}"/>
          </ac:cxnSpMkLst>
        </pc:cxnChg>
        <pc:cxnChg chg="add del">
          <ac:chgData name="Prasanth Madheswaran" userId="8dfd0270f28bc082" providerId="LiveId" clId="{22310FE8-E1CD-4F4D-95EF-36D6855A1CED}" dt="2024-10-15T07:09:15.015" v="78" actId="26606"/>
          <ac:cxnSpMkLst>
            <pc:docMk/>
            <pc:sldMk cId="3400719840" sldId="265"/>
            <ac:cxnSpMk id="34" creationId="{063B6EC6-D752-4EE7-908B-F8F19E8C7FEA}"/>
          </ac:cxnSpMkLst>
        </pc:cxnChg>
        <pc:cxnChg chg="add del">
          <ac:chgData name="Prasanth Madheswaran" userId="8dfd0270f28bc082" providerId="LiveId" clId="{22310FE8-E1CD-4F4D-95EF-36D6855A1CED}" dt="2024-10-15T07:09:15.015" v="78" actId="26606"/>
          <ac:cxnSpMkLst>
            <pc:docMk/>
            <pc:sldMk cId="3400719840" sldId="265"/>
            <ac:cxnSpMk id="35" creationId="{EFECD4E8-AD3E-4228-82A2-9461958EA94D}"/>
          </ac:cxnSpMkLst>
        </pc:cxnChg>
        <pc:cxnChg chg="add del">
          <ac:chgData name="Prasanth Madheswaran" userId="8dfd0270f28bc082" providerId="LiveId" clId="{22310FE8-E1CD-4F4D-95EF-36D6855A1CED}" dt="2024-10-15T07:09:07.150" v="73" actId="26606"/>
          <ac:cxnSpMkLst>
            <pc:docMk/>
            <pc:sldMk cId="3400719840" sldId="265"/>
            <ac:cxnSpMk id="48" creationId="{0B5F7E3B-C5F1-40E0-A491-558BAFBC1127}"/>
          </ac:cxnSpMkLst>
        </pc:cxnChg>
        <pc:cxnChg chg="add del">
          <ac:chgData name="Prasanth Madheswaran" userId="8dfd0270f28bc082" providerId="LiveId" clId="{22310FE8-E1CD-4F4D-95EF-36D6855A1CED}" dt="2024-10-15T07:09:14.977" v="77" actId="26606"/>
          <ac:cxnSpMkLst>
            <pc:docMk/>
            <pc:sldMk cId="3400719840" sldId="265"/>
            <ac:cxnSpMk id="66" creationId="{64FA5DFF-7FE6-4855-84E6-DFA78EE978BD}"/>
          </ac:cxnSpMkLst>
        </pc:cxnChg>
        <pc:cxnChg chg="add del">
          <ac:chgData name="Prasanth Madheswaran" userId="8dfd0270f28bc082" providerId="LiveId" clId="{22310FE8-E1CD-4F4D-95EF-36D6855A1CED}" dt="2024-10-15T07:09:14.977" v="77" actId="26606"/>
          <ac:cxnSpMkLst>
            <pc:docMk/>
            <pc:sldMk cId="3400719840" sldId="265"/>
            <ac:cxnSpMk id="67" creationId="{2AFD8CBA-54A3-4363-991B-B9C631BBFA74}"/>
          </ac:cxnSpMkLst>
        </pc:cxnChg>
      </pc:sldChg>
      <pc:sldChg chg="addSp delSp modSp new mod setBg modClrScheme addAnim delAnim setClrOvrMap chgLayout">
        <pc:chgData name="Prasanth Madheswaran" userId="8dfd0270f28bc082" providerId="LiveId" clId="{22310FE8-E1CD-4F4D-95EF-36D6855A1CED}" dt="2024-10-15T07:23:10.297" v="177" actId="26606"/>
        <pc:sldMkLst>
          <pc:docMk/>
          <pc:sldMk cId="3381318926" sldId="266"/>
        </pc:sldMkLst>
        <pc:spChg chg="add mod ord">
          <ac:chgData name="Prasanth Madheswaran" userId="8dfd0270f28bc082" providerId="LiveId" clId="{22310FE8-E1CD-4F4D-95EF-36D6855A1CED}" dt="2024-10-15T07:23:10.282" v="176" actId="26606"/>
          <ac:spMkLst>
            <pc:docMk/>
            <pc:sldMk cId="3381318926" sldId="266"/>
            <ac:spMk id="2" creationId="{C424878F-F8DD-3AD9-2DEF-D484FC9FAF09}"/>
          </ac:spMkLst>
        </pc:spChg>
        <pc:spChg chg="add mod">
          <ac:chgData name="Prasanth Madheswaran" userId="8dfd0270f28bc082" providerId="LiveId" clId="{22310FE8-E1CD-4F4D-95EF-36D6855A1CED}" dt="2024-10-15T07:23:10.282" v="176" actId="26606"/>
          <ac:spMkLst>
            <pc:docMk/>
            <pc:sldMk cId="3381318926" sldId="266"/>
            <ac:spMk id="3" creationId="{DB71DB31-022C-7803-D3DE-80A306C266B2}"/>
          </ac:spMkLst>
        </pc:spChg>
        <pc:spChg chg="add del">
          <ac:chgData name="Prasanth Madheswaran" userId="8dfd0270f28bc082" providerId="LiveId" clId="{22310FE8-E1CD-4F4D-95EF-36D6855A1CED}" dt="2024-10-15T07:23:10.297" v="177" actId="26606"/>
          <ac:spMkLst>
            <pc:docMk/>
            <pc:sldMk cId="3381318926" sldId="266"/>
            <ac:spMk id="7" creationId="{DD6BC9EB-F181-48AB-BCA2-3D1DB20D2D87}"/>
          </ac:spMkLst>
        </pc:spChg>
        <pc:spChg chg="add del">
          <ac:chgData name="Prasanth Madheswaran" userId="8dfd0270f28bc082" providerId="LiveId" clId="{22310FE8-E1CD-4F4D-95EF-36D6855A1CED}" dt="2024-10-15T07:14:34.872" v="104" actId="26606"/>
          <ac:spMkLst>
            <pc:docMk/>
            <pc:sldMk cId="3381318926" sldId="266"/>
            <ac:spMk id="8" creationId="{9179DE42-5613-4B35-A1E6-6CCBAA13C743}"/>
          </ac:spMkLst>
        </pc:spChg>
        <pc:spChg chg="add del">
          <ac:chgData name="Prasanth Madheswaran" userId="8dfd0270f28bc082" providerId="LiveId" clId="{22310FE8-E1CD-4F4D-95EF-36D6855A1CED}" dt="2024-10-15T07:23:10.297" v="177" actId="26606"/>
          <ac:spMkLst>
            <pc:docMk/>
            <pc:sldMk cId="3381318926" sldId="266"/>
            <ac:spMk id="9" creationId="{D33AAA80-39DC-4020-9BFF-0718F35C7661}"/>
          </ac:spMkLst>
        </pc:spChg>
        <pc:spChg chg="add del">
          <ac:chgData name="Prasanth Madheswaran" userId="8dfd0270f28bc082" providerId="LiveId" clId="{22310FE8-E1CD-4F4D-95EF-36D6855A1CED}" dt="2024-10-15T07:23:10.297" v="177" actId="26606"/>
          <ac:spMkLst>
            <pc:docMk/>
            <pc:sldMk cId="3381318926" sldId="266"/>
            <ac:spMk id="13" creationId="{1177F295-741F-4EFF-B0CA-BE69295ADA07}"/>
          </ac:spMkLst>
        </pc:spChg>
        <pc:spChg chg="add del">
          <ac:chgData name="Prasanth Madheswaran" userId="8dfd0270f28bc082" providerId="LiveId" clId="{22310FE8-E1CD-4F4D-95EF-36D6855A1CED}" dt="2024-10-15T07:14:34.872" v="104" actId="26606"/>
          <ac:spMkLst>
            <pc:docMk/>
            <pc:sldMk cId="3381318926" sldId="266"/>
            <ac:spMk id="14" creationId="{52FB45E9-914E-4471-AC87-E475CD51767D}"/>
          </ac:spMkLst>
        </pc:spChg>
        <pc:spChg chg="add del">
          <ac:chgData name="Prasanth Madheswaran" userId="8dfd0270f28bc082" providerId="LiveId" clId="{22310FE8-E1CD-4F4D-95EF-36D6855A1CED}" dt="2024-10-15T07:23:10.282" v="176" actId="26606"/>
          <ac:spMkLst>
            <pc:docMk/>
            <pc:sldMk cId="3381318926" sldId="266"/>
            <ac:spMk id="15" creationId="{0ADFFC45-3DC9-4433-926F-043E879D9DFC}"/>
          </ac:spMkLst>
        </pc:spChg>
        <pc:spChg chg="add del">
          <ac:chgData name="Prasanth Madheswaran" userId="8dfd0270f28bc082" providerId="LiveId" clId="{22310FE8-E1CD-4F4D-95EF-36D6855A1CED}" dt="2024-10-15T07:14:34.872" v="104" actId="26606"/>
          <ac:spMkLst>
            <pc:docMk/>
            <pc:sldMk cId="3381318926" sldId="266"/>
            <ac:spMk id="16" creationId="{C310626D-5743-49D4-8F7D-88C4F8F05774}"/>
          </ac:spMkLst>
        </pc:spChg>
        <pc:spChg chg="add del">
          <ac:chgData name="Prasanth Madheswaran" userId="8dfd0270f28bc082" providerId="LiveId" clId="{22310FE8-E1CD-4F4D-95EF-36D6855A1CED}" dt="2024-10-15T07:14:34.872" v="104" actId="26606"/>
          <ac:spMkLst>
            <pc:docMk/>
            <pc:sldMk cId="3381318926" sldId="266"/>
            <ac:spMk id="18" creationId="{3C195FC1-B568-4C72-9902-34CB35DDD7A1}"/>
          </ac:spMkLst>
        </pc:spChg>
        <pc:spChg chg="add del">
          <ac:chgData name="Prasanth Madheswaran" userId="8dfd0270f28bc082" providerId="LiveId" clId="{22310FE8-E1CD-4F4D-95EF-36D6855A1CED}" dt="2024-10-15T07:14:34.872" v="104" actId="26606"/>
          <ac:spMkLst>
            <pc:docMk/>
            <pc:sldMk cId="3381318926" sldId="266"/>
            <ac:spMk id="20" creationId="{EF2BDF77-362C-43F0-8CBB-A969EC2AE0C4}"/>
          </ac:spMkLst>
        </pc:spChg>
        <pc:spChg chg="add del">
          <ac:chgData name="Prasanth Madheswaran" userId="8dfd0270f28bc082" providerId="LiveId" clId="{22310FE8-E1CD-4F4D-95EF-36D6855A1CED}" dt="2024-10-15T07:14:34.872" v="104" actId="26606"/>
          <ac:spMkLst>
            <pc:docMk/>
            <pc:sldMk cId="3381318926" sldId="266"/>
            <ac:spMk id="22" creationId="{4BE96B01-3929-432D-B8C2-ADBCB74C2EF4}"/>
          </ac:spMkLst>
        </pc:spChg>
        <pc:spChg chg="add del">
          <ac:chgData name="Prasanth Madheswaran" userId="8dfd0270f28bc082" providerId="LiveId" clId="{22310FE8-E1CD-4F4D-95EF-36D6855A1CED}" dt="2024-10-15T07:14:34.872" v="104" actId="26606"/>
          <ac:spMkLst>
            <pc:docMk/>
            <pc:sldMk cId="3381318926" sldId="266"/>
            <ac:spMk id="24" creationId="{2A6FCDE6-CDE2-4C51-B18E-A95CFB679714}"/>
          </ac:spMkLst>
        </pc:spChg>
        <pc:spChg chg="add del">
          <ac:chgData name="Prasanth Madheswaran" userId="8dfd0270f28bc082" providerId="LiveId" clId="{22310FE8-E1CD-4F4D-95EF-36D6855A1CED}" dt="2024-10-15T07:14:34.872" v="104" actId="26606"/>
          <ac:spMkLst>
            <pc:docMk/>
            <pc:sldMk cId="3381318926" sldId="266"/>
            <ac:spMk id="26" creationId="{9D2E8756-2465-473A-BA2A-2DB1D6224745}"/>
          </ac:spMkLst>
        </pc:spChg>
        <pc:spChg chg="add del">
          <ac:chgData name="Prasanth Madheswaran" userId="8dfd0270f28bc082" providerId="LiveId" clId="{22310FE8-E1CD-4F4D-95EF-36D6855A1CED}" dt="2024-10-15T07:14:36.847" v="106" actId="26606"/>
          <ac:spMkLst>
            <pc:docMk/>
            <pc:sldMk cId="3381318926" sldId="266"/>
            <ac:spMk id="28" creationId="{27577DEC-D9A5-404D-9789-702F4319BEC8}"/>
          </ac:spMkLst>
        </pc:spChg>
        <pc:spChg chg="add del">
          <ac:chgData name="Prasanth Madheswaran" userId="8dfd0270f28bc082" providerId="LiveId" clId="{22310FE8-E1CD-4F4D-95EF-36D6855A1CED}" dt="2024-10-15T07:23:10.282" v="176" actId="26606"/>
          <ac:spMkLst>
            <pc:docMk/>
            <pc:sldMk cId="3381318926" sldId="266"/>
            <ac:spMk id="32" creationId="{69370F01-B8C9-4CE4-824C-92B2792E6ED0}"/>
          </ac:spMkLst>
        </pc:spChg>
        <pc:spChg chg="add">
          <ac:chgData name="Prasanth Madheswaran" userId="8dfd0270f28bc082" providerId="LiveId" clId="{22310FE8-E1CD-4F4D-95EF-36D6855A1CED}" dt="2024-10-15T07:23:10.297" v="177" actId="26606"/>
          <ac:spMkLst>
            <pc:docMk/>
            <pc:sldMk cId="3381318926" sldId="266"/>
            <ac:spMk id="34" creationId="{DD6BC9EB-F181-48AB-BCA2-3D1DB20D2D87}"/>
          </ac:spMkLst>
        </pc:spChg>
        <pc:spChg chg="add del">
          <ac:chgData name="Prasanth Madheswaran" userId="8dfd0270f28bc082" providerId="LiveId" clId="{22310FE8-E1CD-4F4D-95EF-36D6855A1CED}" dt="2024-10-15T07:14:38.250" v="108" actId="26606"/>
          <ac:spMkLst>
            <pc:docMk/>
            <pc:sldMk cId="3381318926" sldId="266"/>
            <ac:spMk id="35" creationId="{2783C067-F8BF-4755-B516-8A0CD74CF60C}"/>
          </ac:spMkLst>
        </pc:spChg>
        <pc:spChg chg="add del">
          <ac:chgData name="Prasanth Madheswaran" userId="8dfd0270f28bc082" providerId="LiveId" clId="{22310FE8-E1CD-4F4D-95EF-36D6855A1CED}" dt="2024-10-15T07:14:38.250" v="108" actId="26606"/>
          <ac:spMkLst>
            <pc:docMk/>
            <pc:sldMk cId="3381318926" sldId="266"/>
            <ac:spMk id="36" creationId="{2ED796EC-E7FF-46DB-B912-FB08BF12AA6E}"/>
          </ac:spMkLst>
        </pc:spChg>
        <pc:spChg chg="add del">
          <ac:chgData name="Prasanth Madheswaran" userId="8dfd0270f28bc082" providerId="LiveId" clId="{22310FE8-E1CD-4F4D-95EF-36D6855A1CED}" dt="2024-10-15T07:14:38.250" v="108" actId="26606"/>
          <ac:spMkLst>
            <pc:docMk/>
            <pc:sldMk cId="3381318926" sldId="266"/>
            <ac:spMk id="37" creationId="{549A2DAB-B431-487D-95AD-BB0FECB49E57}"/>
          </ac:spMkLst>
        </pc:spChg>
        <pc:spChg chg="add del">
          <ac:chgData name="Prasanth Madheswaran" userId="8dfd0270f28bc082" providerId="LiveId" clId="{22310FE8-E1CD-4F4D-95EF-36D6855A1CED}" dt="2024-10-15T07:14:38.250" v="108" actId="26606"/>
          <ac:spMkLst>
            <pc:docMk/>
            <pc:sldMk cId="3381318926" sldId="266"/>
            <ac:spMk id="38" creationId="{0819F787-32B4-46A8-BC57-C6571BCEE243}"/>
          </ac:spMkLst>
        </pc:spChg>
        <pc:spChg chg="add">
          <ac:chgData name="Prasanth Madheswaran" userId="8dfd0270f28bc082" providerId="LiveId" clId="{22310FE8-E1CD-4F4D-95EF-36D6855A1CED}" dt="2024-10-15T07:23:10.297" v="177" actId="26606"/>
          <ac:spMkLst>
            <pc:docMk/>
            <pc:sldMk cId="3381318926" sldId="266"/>
            <ac:spMk id="41" creationId="{D33AAA80-39DC-4020-9BFF-0718F35C7661}"/>
          </ac:spMkLst>
        </pc:spChg>
        <pc:spChg chg="add del">
          <ac:chgData name="Prasanth Madheswaran" userId="8dfd0270f28bc082" providerId="LiveId" clId="{22310FE8-E1CD-4F4D-95EF-36D6855A1CED}" dt="2024-10-15T07:14:40.830" v="110" actId="26606"/>
          <ac:spMkLst>
            <pc:docMk/>
            <pc:sldMk cId="3381318926" sldId="266"/>
            <ac:spMk id="42" creationId="{4F57DB1C-6494-4CC4-A5E8-931957565379}"/>
          </ac:spMkLst>
        </pc:spChg>
        <pc:spChg chg="add del">
          <ac:chgData name="Prasanth Madheswaran" userId="8dfd0270f28bc082" providerId="LiveId" clId="{22310FE8-E1CD-4F4D-95EF-36D6855A1CED}" dt="2024-10-15T07:14:40.830" v="110" actId="26606"/>
          <ac:spMkLst>
            <pc:docMk/>
            <pc:sldMk cId="3381318926" sldId="266"/>
            <ac:spMk id="43" creationId="{FFFB778B-5206-4BB0-A468-327E71367654}"/>
          </ac:spMkLst>
        </pc:spChg>
        <pc:spChg chg="add del">
          <ac:chgData name="Prasanth Madheswaran" userId="8dfd0270f28bc082" providerId="LiveId" clId="{22310FE8-E1CD-4F4D-95EF-36D6855A1CED}" dt="2024-10-15T07:14:40.830" v="110" actId="26606"/>
          <ac:spMkLst>
            <pc:docMk/>
            <pc:sldMk cId="3381318926" sldId="266"/>
            <ac:spMk id="44" creationId="{E6C0471D-BE03-4D81-BDB5-D510BC0D8A77}"/>
          </ac:spMkLst>
        </pc:spChg>
        <pc:spChg chg="add del">
          <ac:chgData name="Prasanth Madheswaran" userId="8dfd0270f28bc082" providerId="LiveId" clId="{22310FE8-E1CD-4F4D-95EF-36D6855A1CED}" dt="2024-10-15T07:14:40.830" v="110" actId="26606"/>
          <ac:spMkLst>
            <pc:docMk/>
            <pc:sldMk cId="3381318926" sldId="266"/>
            <ac:spMk id="47" creationId="{A27691EB-14CF-4237-B5EB-C94B92677A05}"/>
          </ac:spMkLst>
        </pc:spChg>
        <pc:spChg chg="add">
          <ac:chgData name="Prasanth Madheswaran" userId="8dfd0270f28bc082" providerId="LiveId" clId="{22310FE8-E1CD-4F4D-95EF-36D6855A1CED}" dt="2024-10-15T07:23:10.297" v="177" actId="26606"/>
          <ac:spMkLst>
            <pc:docMk/>
            <pc:sldMk cId="3381318926" sldId="266"/>
            <ac:spMk id="49" creationId="{1177F295-741F-4EFF-B0CA-BE69295ADA07}"/>
          </ac:spMkLst>
        </pc:spChg>
        <pc:grpChg chg="add del">
          <ac:chgData name="Prasanth Madheswaran" userId="8dfd0270f28bc082" providerId="LiveId" clId="{22310FE8-E1CD-4F4D-95EF-36D6855A1CED}" dt="2024-10-15T07:23:10.282" v="176" actId="26606"/>
          <ac:grpSpMkLst>
            <pc:docMk/>
            <pc:sldMk cId="3381318926" sldId="266"/>
            <ac:grpSpMk id="17" creationId="{B5F26A87-0610-435F-AA13-BD658385C9D9}"/>
          </ac:grpSpMkLst>
        </pc:grpChg>
        <pc:grpChg chg="add del">
          <ac:chgData name="Prasanth Madheswaran" userId="8dfd0270f28bc082" providerId="LiveId" clId="{22310FE8-E1CD-4F4D-95EF-36D6855A1CED}" dt="2024-10-15T07:14:36.847" v="106" actId="26606"/>
          <ac:grpSpMkLst>
            <pc:docMk/>
            <pc:sldMk cId="3381318926" sldId="266"/>
            <ac:grpSpMk id="29" creationId="{CEEA9366-CEA8-4F23-B065-4337F0D836FE}"/>
          </ac:grpSpMkLst>
        </pc:grpChg>
        <pc:picChg chg="add del">
          <ac:chgData name="Prasanth Madheswaran" userId="8dfd0270f28bc082" providerId="LiveId" clId="{22310FE8-E1CD-4F4D-95EF-36D6855A1CED}" dt="2024-10-15T07:14:45.985" v="113" actId="26606"/>
          <ac:picMkLst>
            <pc:docMk/>
            <pc:sldMk cId="3381318926" sldId="266"/>
            <ac:picMk id="5" creationId="{B4212119-8221-28F3-DFC8-9771FAB7188D}"/>
          </ac:picMkLst>
        </pc:picChg>
        <pc:cxnChg chg="add del">
          <ac:chgData name="Prasanth Madheswaran" userId="8dfd0270f28bc082" providerId="LiveId" clId="{22310FE8-E1CD-4F4D-95EF-36D6855A1CED}" dt="2024-10-15T07:14:34.872" v="104" actId="26606"/>
          <ac:cxnSpMkLst>
            <pc:docMk/>
            <pc:sldMk cId="3381318926" sldId="266"/>
            <ac:cxnSpMk id="10" creationId="{EB898B32-3891-4C3A-8F58-C5969D2E9033}"/>
          </ac:cxnSpMkLst>
        </pc:cxnChg>
        <pc:cxnChg chg="add del">
          <ac:chgData name="Prasanth Madheswaran" userId="8dfd0270f28bc082" providerId="LiveId" clId="{22310FE8-E1CD-4F4D-95EF-36D6855A1CED}" dt="2024-10-15T07:23:10.297" v="177" actId="26606"/>
          <ac:cxnSpMkLst>
            <pc:docMk/>
            <pc:sldMk cId="3381318926" sldId="266"/>
            <ac:cxnSpMk id="11" creationId="{C9C5D90B-7EE3-4D26-AB7D-A5A3A6E11203}"/>
          </ac:cxnSpMkLst>
        </pc:cxnChg>
        <pc:cxnChg chg="add del">
          <ac:chgData name="Prasanth Madheswaran" userId="8dfd0270f28bc082" providerId="LiveId" clId="{22310FE8-E1CD-4F4D-95EF-36D6855A1CED}" dt="2024-10-15T07:14:34.872" v="104" actId="26606"/>
          <ac:cxnSpMkLst>
            <pc:docMk/>
            <pc:sldMk cId="3381318926" sldId="266"/>
            <ac:cxnSpMk id="12" creationId="{4AE4806D-B8F9-4679-A68A-9BD21C01A301}"/>
          </ac:cxnSpMkLst>
        </pc:cxnChg>
        <pc:cxnChg chg="add del">
          <ac:chgData name="Prasanth Madheswaran" userId="8dfd0270f28bc082" providerId="LiveId" clId="{22310FE8-E1CD-4F4D-95EF-36D6855A1CED}" dt="2024-10-15T07:14:38.250" v="108" actId="26606"/>
          <ac:cxnSpMkLst>
            <pc:docMk/>
            <pc:sldMk cId="3381318926" sldId="266"/>
            <ac:cxnSpMk id="39" creationId="{C5ECDEE1-7093-418F-9CF5-24EEB115C1C1}"/>
          </ac:cxnSpMkLst>
        </pc:cxnChg>
        <pc:cxnChg chg="add del">
          <ac:chgData name="Prasanth Madheswaran" userId="8dfd0270f28bc082" providerId="LiveId" clId="{22310FE8-E1CD-4F4D-95EF-36D6855A1CED}" dt="2024-10-15T07:14:38.250" v="108" actId="26606"/>
          <ac:cxnSpMkLst>
            <pc:docMk/>
            <pc:sldMk cId="3381318926" sldId="266"/>
            <ac:cxnSpMk id="40" creationId="{045062AF-EB11-4651-BC4A-4DA21768DE8E}"/>
          </ac:cxnSpMkLst>
        </pc:cxnChg>
        <pc:cxnChg chg="add del">
          <ac:chgData name="Prasanth Madheswaran" userId="8dfd0270f28bc082" providerId="LiveId" clId="{22310FE8-E1CD-4F4D-95EF-36D6855A1CED}" dt="2024-10-15T07:14:40.830" v="110" actId="26606"/>
          <ac:cxnSpMkLst>
            <pc:docMk/>
            <pc:sldMk cId="3381318926" sldId="266"/>
            <ac:cxnSpMk id="45" creationId="{E5E836EB-03CD-4BA5-A751-21D2ACC28303}"/>
          </ac:cxnSpMkLst>
        </pc:cxnChg>
        <pc:cxnChg chg="add del">
          <ac:chgData name="Prasanth Madheswaran" userId="8dfd0270f28bc082" providerId="LiveId" clId="{22310FE8-E1CD-4F4D-95EF-36D6855A1CED}" dt="2024-10-15T07:14:40.830" v="110" actId="26606"/>
          <ac:cxnSpMkLst>
            <pc:docMk/>
            <pc:sldMk cId="3381318926" sldId="266"/>
            <ac:cxnSpMk id="46" creationId="{22721A85-1EA4-4D87-97AB-0BB4AB78F92D}"/>
          </ac:cxnSpMkLst>
        </pc:cxnChg>
        <pc:cxnChg chg="add">
          <ac:chgData name="Prasanth Madheswaran" userId="8dfd0270f28bc082" providerId="LiveId" clId="{22310FE8-E1CD-4F4D-95EF-36D6855A1CED}" dt="2024-10-15T07:23:10.297" v="177" actId="26606"/>
          <ac:cxnSpMkLst>
            <pc:docMk/>
            <pc:sldMk cId="3381318926" sldId="266"/>
            <ac:cxnSpMk id="48" creationId="{C9C5D90B-7EE3-4D26-AB7D-A5A3A6E11203}"/>
          </ac:cxnSpMkLst>
        </pc:cxnChg>
      </pc:sldChg>
      <pc:sldChg chg="addSp delSp modSp new mod setBg modClrScheme chgLayout">
        <pc:chgData name="Prasanth Madheswaran" userId="8dfd0270f28bc082" providerId="LiveId" clId="{22310FE8-E1CD-4F4D-95EF-36D6855A1CED}" dt="2024-10-16T06:35:01.534" v="198" actId="26606"/>
        <pc:sldMkLst>
          <pc:docMk/>
          <pc:sldMk cId="1804605437" sldId="267"/>
        </pc:sldMkLst>
        <pc:spChg chg="add del mod">
          <ac:chgData name="Prasanth Madheswaran" userId="8dfd0270f28bc082" providerId="LiveId" clId="{22310FE8-E1CD-4F4D-95EF-36D6855A1CED}" dt="2024-10-15T07:21:38.639" v="151" actId="478"/>
          <ac:spMkLst>
            <pc:docMk/>
            <pc:sldMk cId="1804605437" sldId="267"/>
            <ac:spMk id="2" creationId="{FAE0A643-DF51-83A1-FBBF-43D8D788A7C4}"/>
          </ac:spMkLst>
        </pc:spChg>
        <pc:spChg chg="add del mod">
          <ac:chgData name="Prasanth Madheswaran" userId="8dfd0270f28bc082" providerId="LiveId" clId="{22310FE8-E1CD-4F4D-95EF-36D6855A1CED}" dt="2024-10-15T07:19:47.972" v="143" actId="26606"/>
          <ac:spMkLst>
            <pc:docMk/>
            <pc:sldMk cId="1804605437" sldId="267"/>
            <ac:spMk id="3" creationId="{4F7E673F-F4D0-4982-1E48-D2124B4EA6B2}"/>
          </ac:spMkLst>
        </pc:spChg>
        <pc:spChg chg="add del">
          <ac:chgData name="Prasanth Madheswaran" userId="8dfd0270f28bc082" providerId="LiveId" clId="{22310FE8-E1CD-4F4D-95EF-36D6855A1CED}" dt="2024-10-15T07:21:59.007" v="154" actId="26606"/>
          <ac:spMkLst>
            <pc:docMk/>
            <pc:sldMk cId="1804605437" sldId="267"/>
            <ac:spMk id="9" creationId="{9F4444CE-BC8D-4D61-B303-4C05614E62AB}"/>
          </ac:spMkLst>
        </pc:spChg>
        <pc:spChg chg="add del">
          <ac:chgData name="Prasanth Madheswaran" userId="8dfd0270f28bc082" providerId="LiveId" clId="{22310FE8-E1CD-4F4D-95EF-36D6855A1CED}" dt="2024-10-15T07:21:59.007" v="154" actId="26606"/>
          <ac:spMkLst>
            <pc:docMk/>
            <pc:sldMk cId="1804605437" sldId="267"/>
            <ac:spMk id="11" creationId="{73772B81-181F-48B7-8826-4D9686D15DF5}"/>
          </ac:spMkLst>
        </pc:spChg>
        <pc:spChg chg="add del">
          <ac:chgData name="Prasanth Madheswaran" userId="8dfd0270f28bc082" providerId="LiveId" clId="{22310FE8-E1CD-4F4D-95EF-36D6855A1CED}" dt="2024-10-15T07:21:59.007" v="154" actId="26606"/>
          <ac:spMkLst>
            <pc:docMk/>
            <pc:sldMk cId="1804605437" sldId="267"/>
            <ac:spMk id="13" creationId="{B2205F6E-03C6-4E92-877C-E2482F6599AA}"/>
          </ac:spMkLst>
        </pc:spChg>
        <pc:spChg chg="add del">
          <ac:chgData name="Prasanth Madheswaran" userId="8dfd0270f28bc082" providerId="LiveId" clId="{22310FE8-E1CD-4F4D-95EF-36D6855A1CED}" dt="2024-10-15T07:21:58.917" v="153" actId="26606"/>
          <ac:spMkLst>
            <pc:docMk/>
            <pc:sldMk cId="1804605437" sldId="267"/>
            <ac:spMk id="18" creationId="{BD11ECC6-8551-4768-8DFD-CD41AF420A37}"/>
          </ac:spMkLst>
        </pc:spChg>
        <pc:spChg chg="add del">
          <ac:chgData name="Prasanth Madheswaran" userId="8dfd0270f28bc082" providerId="LiveId" clId="{22310FE8-E1CD-4F4D-95EF-36D6855A1CED}" dt="2024-10-15T07:21:58.917" v="153" actId="26606"/>
          <ac:spMkLst>
            <pc:docMk/>
            <pc:sldMk cId="1804605437" sldId="267"/>
            <ac:spMk id="31" creationId="{8E2EB503-A017-4457-A105-53638C97DEB8}"/>
          </ac:spMkLst>
        </pc:spChg>
        <pc:spChg chg="add del">
          <ac:chgData name="Prasanth Madheswaran" userId="8dfd0270f28bc082" providerId="LiveId" clId="{22310FE8-E1CD-4F4D-95EF-36D6855A1CED}" dt="2024-10-15T07:26:24.578" v="195" actId="26606"/>
          <ac:spMkLst>
            <pc:docMk/>
            <pc:sldMk cId="1804605437" sldId="267"/>
            <ac:spMk id="33" creationId="{9F4444CE-BC8D-4D61-B303-4C05614E62AB}"/>
          </ac:spMkLst>
        </pc:spChg>
        <pc:spChg chg="add del">
          <ac:chgData name="Prasanth Madheswaran" userId="8dfd0270f28bc082" providerId="LiveId" clId="{22310FE8-E1CD-4F4D-95EF-36D6855A1CED}" dt="2024-10-15T07:26:24.578" v="195" actId="26606"/>
          <ac:spMkLst>
            <pc:docMk/>
            <pc:sldMk cId="1804605437" sldId="267"/>
            <ac:spMk id="34" creationId="{73772B81-181F-48B7-8826-4D9686D15DF5}"/>
          </ac:spMkLst>
        </pc:spChg>
        <pc:spChg chg="add del">
          <ac:chgData name="Prasanth Madheswaran" userId="8dfd0270f28bc082" providerId="LiveId" clId="{22310FE8-E1CD-4F4D-95EF-36D6855A1CED}" dt="2024-10-15T07:26:24.578" v="195" actId="26606"/>
          <ac:spMkLst>
            <pc:docMk/>
            <pc:sldMk cId="1804605437" sldId="267"/>
            <ac:spMk id="35" creationId="{B2205F6E-03C6-4E92-877C-E2482F6599AA}"/>
          </ac:spMkLst>
        </pc:spChg>
        <pc:spChg chg="add del">
          <ac:chgData name="Prasanth Madheswaran" userId="8dfd0270f28bc082" providerId="LiveId" clId="{22310FE8-E1CD-4F4D-95EF-36D6855A1CED}" dt="2024-10-15T07:26:12.691" v="188" actId="26606"/>
          <ac:spMkLst>
            <pc:docMk/>
            <pc:sldMk cId="1804605437" sldId="267"/>
            <ac:spMk id="40" creationId="{BD11ECC6-8551-4768-8DFD-CD41AF420A37}"/>
          </ac:spMkLst>
        </pc:spChg>
        <pc:spChg chg="add del">
          <ac:chgData name="Prasanth Madheswaran" userId="8dfd0270f28bc082" providerId="LiveId" clId="{22310FE8-E1CD-4F4D-95EF-36D6855A1CED}" dt="2024-10-15T07:26:15.251" v="190" actId="26606"/>
          <ac:spMkLst>
            <pc:docMk/>
            <pc:sldMk cId="1804605437" sldId="267"/>
            <ac:spMk id="44" creationId="{B2205F6E-03C6-4E92-877C-E2482F6599AA}"/>
          </ac:spMkLst>
        </pc:spChg>
        <pc:spChg chg="add del">
          <ac:chgData name="Prasanth Madheswaran" userId="8dfd0270f28bc082" providerId="LiveId" clId="{22310FE8-E1CD-4F4D-95EF-36D6855A1CED}" dt="2024-10-15T07:26:12.691" v="188" actId="26606"/>
          <ac:spMkLst>
            <pc:docMk/>
            <pc:sldMk cId="1804605437" sldId="267"/>
            <ac:spMk id="53" creationId="{8E2EB503-A017-4457-A105-53638C97DEB8}"/>
          </ac:spMkLst>
        </pc:spChg>
        <pc:spChg chg="add del">
          <ac:chgData name="Prasanth Madheswaran" userId="8dfd0270f28bc082" providerId="LiveId" clId="{22310FE8-E1CD-4F4D-95EF-36D6855A1CED}" dt="2024-10-15T07:26:15.251" v="190" actId="26606"/>
          <ac:spMkLst>
            <pc:docMk/>
            <pc:sldMk cId="1804605437" sldId="267"/>
            <ac:spMk id="55" creationId="{9F4444CE-BC8D-4D61-B303-4C05614E62AB}"/>
          </ac:spMkLst>
        </pc:spChg>
        <pc:spChg chg="add del">
          <ac:chgData name="Prasanth Madheswaran" userId="8dfd0270f28bc082" providerId="LiveId" clId="{22310FE8-E1CD-4F4D-95EF-36D6855A1CED}" dt="2024-10-15T07:26:15.251" v="190" actId="26606"/>
          <ac:spMkLst>
            <pc:docMk/>
            <pc:sldMk cId="1804605437" sldId="267"/>
            <ac:spMk id="56" creationId="{73772B81-181F-48B7-8826-4D9686D15DF5}"/>
          </ac:spMkLst>
        </pc:spChg>
        <pc:spChg chg="add del">
          <ac:chgData name="Prasanth Madheswaran" userId="8dfd0270f28bc082" providerId="LiveId" clId="{22310FE8-E1CD-4F4D-95EF-36D6855A1CED}" dt="2024-10-15T07:26:23.404" v="192" actId="26606"/>
          <ac:spMkLst>
            <pc:docMk/>
            <pc:sldMk cId="1804605437" sldId="267"/>
            <ac:spMk id="58" creationId="{BD11ECC6-8551-4768-8DFD-CD41AF420A37}"/>
          </ac:spMkLst>
        </pc:spChg>
        <pc:spChg chg="add del">
          <ac:chgData name="Prasanth Madheswaran" userId="8dfd0270f28bc082" providerId="LiveId" clId="{22310FE8-E1CD-4F4D-95EF-36D6855A1CED}" dt="2024-10-15T07:26:23.404" v="192" actId="26606"/>
          <ac:spMkLst>
            <pc:docMk/>
            <pc:sldMk cId="1804605437" sldId="267"/>
            <ac:spMk id="61" creationId="{8E2EB503-A017-4457-A105-53638C97DEB8}"/>
          </ac:spMkLst>
        </pc:spChg>
        <pc:spChg chg="add del">
          <ac:chgData name="Prasanth Madheswaran" userId="8dfd0270f28bc082" providerId="LiveId" clId="{22310FE8-E1CD-4F4D-95EF-36D6855A1CED}" dt="2024-10-15T07:26:24.546" v="194" actId="26606"/>
          <ac:spMkLst>
            <pc:docMk/>
            <pc:sldMk cId="1804605437" sldId="267"/>
            <ac:spMk id="63" creationId="{9F4444CE-BC8D-4D61-B303-4C05614E62AB}"/>
          </ac:spMkLst>
        </pc:spChg>
        <pc:spChg chg="add del">
          <ac:chgData name="Prasanth Madheswaran" userId="8dfd0270f28bc082" providerId="LiveId" clId="{22310FE8-E1CD-4F4D-95EF-36D6855A1CED}" dt="2024-10-15T07:26:24.546" v="194" actId="26606"/>
          <ac:spMkLst>
            <pc:docMk/>
            <pc:sldMk cId="1804605437" sldId="267"/>
            <ac:spMk id="64" creationId="{73772B81-181F-48B7-8826-4D9686D15DF5}"/>
          </ac:spMkLst>
        </pc:spChg>
        <pc:spChg chg="add del">
          <ac:chgData name="Prasanth Madheswaran" userId="8dfd0270f28bc082" providerId="LiveId" clId="{22310FE8-E1CD-4F4D-95EF-36D6855A1CED}" dt="2024-10-15T07:26:24.546" v="194" actId="26606"/>
          <ac:spMkLst>
            <pc:docMk/>
            <pc:sldMk cId="1804605437" sldId="267"/>
            <ac:spMk id="65" creationId="{B2205F6E-03C6-4E92-877C-E2482F6599AA}"/>
          </ac:spMkLst>
        </pc:spChg>
        <pc:spChg chg="add del">
          <ac:chgData name="Prasanth Madheswaran" userId="8dfd0270f28bc082" providerId="LiveId" clId="{22310FE8-E1CD-4F4D-95EF-36D6855A1CED}" dt="2024-10-16T06:35:01.534" v="198" actId="26606"/>
          <ac:spMkLst>
            <pc:docMk/>
            <pc:sldMk cId="1804605437" sldId="267"/>
            <ac:spMk id="67" creationId="{BD11ECC6-8551-4768-8DFD-CD41AF420A37}"/>
          </ac:spMkLst>
        </pc:spChg>
        <pc:spChg chg="add del">
          <ac:chgData name="Prasanth Madheswaran" userId="8dfd0270f28bc082" providerId="LiveId" clId="{22310FE8-E1CD-4F4D-95EF-36D6855A1CED}" dt="2024-10-16T06:35:01.534" v="198" actId="26606"/>
          <ac:spMkLst>
            <pc:docMk/>
            <pc:sldMk cId="1804605437" sldId="267"/>
            <ac:spMk id="70" creationId="{8E2EB503-A017-4457-A105-53638C97DEB8}"/>
          </ac:spMkLst>
        </pc:spChg>
        <pc:spChg chg="add del">
          <ac:chgData name="Prasanth Madheswaran" userId="8dfd0270f28bc082" providerId="LiveId" clId="{22310FE8-E1CD-4F4D-95EF-36D6855A1CED}" dt="2024-10-16T06:35:01.503" v="197" actId="26606"/>
          <ac:spMkLst>
            <pc:docMk/>
            <pc:sldMk cId="1804605437" sldId="267"/>
            <ac:spMk id="75" creationId="{BD11ECC6-8551-4768-8DFD-CD41AF420A37}"/>
          </ac:spMkLst>
        </pc:spChg>
        <pc:spChg chg="add">
          <ac:chgData name="Prasanth Madheswaran" userId="8dfd0270f28bc082" providerId="LiveId" clId="{22310FE8-E1CD-4F4D-95EF-36D6855A1CED}" dt="2024-10-16T06:35:01.534" v="198" actId="26606"/>
          <ac:spMkLst>
            <pc:docMk/>
            <pc:sldMk cId="1804605437" sldId="267"/>
            <ac:spMk id="79" creationId="{B2205F6E-03C6-4E92-877C-E2482F6599AA}"/>
          </ac:spMkLst>
        </pc:spChg>
        <pc:spChg chg="add del">
          <ac:chgData name="Prasanth Madheswaran" userId="8dfd0270f28bc082" providerId="LiveId" clId="{22310FE8-E1CD-4F4D-95EF-36D6855A1CED}" dt="2024-10-16T06:35:01.503" v="197" actId="26606"/>
          <ac:spMkLst>
            <pc:docMk/>
            <pc:sldMk cId="1804605437" sldId="267"/>
            <ac:spMk id="88" creationId="{8E2EB503-A017-4457-A105-53638C97DEB8}"/>
          </ac:spMkLst>
        </pc:spChg>
        <pc:spChg chg="add">
          <ac:chgData name="Prasanth Madheswaran" userId="8dfd0270f28bc082" providerId="LiveId" clId="{22310FE8-E1CD-4F4D-95EF-36D6855A1CED}" dt="2024-10-16T06:35:01.534" v="198" actId="26606"/>
          <ac:spMkLst>
            <pc:docMk/>
            <pc:sldMk cId="1804605437" sldId="267"/>
            <ac:spMk id="90" creationId="{9F4444CE-BC8D-4D61-B303-4C05614E62AB}"/>
          </ac:spMkLst>
        </pc:spChg>
        <pc:spChg chg="add">
          <ac:chgData name="Prasanth Madheswaran" userId="8dfd0270f28bc082" providerId="LiveId" clId="{22310FE8-E1CD-4F4D-95EF-36D6855A1CED}" dt="2024-10-16T06:35:01.534" v="198" actId="26606"/>
          <ac:spMkLst>
            <pc:docMk/>
            <pc:sldMk cId="1804605437" sldId="267"/>
            <ac:spMk id="91" creationId="{73772B81-181F-48B7-8826-4D9686D15DF5}"/>
          </ac:spMkLst>
        </pc:spChg>
        <pc:grpChg chg="add del">
          <ac:chgData name="Prasanth Madheswaran" userId="8dfd0270f28bc082" providerId="LiveId" clId="{22310FE8-E1CD-4F4D-95EF-36D6855A1CED}" dt="2024-10-15T07:21:58.917" v="153" actId="26606"/>
          <ac:grpSpMkLst>
            <pc:docMk/>
            <pc:sldMk cId="1804605437" sldId="267"/>
            <ac:grpSpMk id="20" creationId="{93657592-CA60-4F45-B1A0-88AA77242087}"/>
          </ac:grpSpMkLst>
        </pc:grpChg>
        <pc:grpChg chg="add del">
          <ac:chgData name="Prasanth Madheswaran" userId="8dfd0270f28bc082" providerId="LiveId" clId="{22310FE8-E1CD-4F4D-95EF-36D6855A1CED}" dt="2024-10-15T07:26:12.691" v="188" actId="26606"/>
          <ac:grpSpMkLst>
            <pc:docMk/>
            <pc:sldMk cId="1804605437" sldId="267"/>
            <ac:grpSpMk id="42" creationId="{93657592-CA60-4F45-B1A0-88AA77242087}"/>
          </ac:grpSpMkLst>
        </pc:grpChg>
        <pc:grpChg chg="add del">
          <ac:chgData name="Prasanth Madheswaran" userId="8dfd0270f28bc082" providerId="LiveId" clId="{22310FE8-E1CD-4F4D-95EF-36D6855A1CED}" dt="2024-10-15T07:26:23.404" v="192" actId="26606"/>
          <ac:grpSpMkLst>
            <pc:docMk/>
            <pc:sldMk cId="1804605437" sldId="267"/>
            <ac:grpSpMk id="59" creationId="{93657592-CA60-4F45-B1A0-88AA77242087}"/>
          </ac:grpSpMkLst>
        </pc:grpChg>
        <pc:grpChg chg="add del">
          <ac:chgData name="Prasanth Madheswaran" userId="8dfd0270f28bc082" providerId="LiveId" clId="{22310FE8-E1CD-4F4D-95EF-36D6855A1CED}" dt="2024-10-16T06:35:01.534" v="198" actId="26606"/>
          <ac:grpSpMkLst>
            <pc:docMk/>
            <pc:sldMk cId="1804605437" sldId="267"/>
            <ac:grpSpMk id="68" creationId="{93657592-CA60-4F45-B1A0-88AA77242087}"/>
          </ac:grpSpMkLst>
        </pc:grpChg>
        <pc:grpChg chg="add del">
          <ac:chgData name="Prasanth Madheswaran" userId="8dfd0270f28bc082" providerId="LiveId" clId="{22310FE8-E1CD-4F4D-95EF-36D6855A1CED}" dt="2024-10-16T06:35:01.503" v="197" actId="26606"/>
          <ac:grpSpMkLst>
            <pc:docMk/>
            <pc:sldMk cId="1804605437" sldId="267"/>
            <ac:grpSpMk id="77" creationId="{93657592-CA60-4F45-B1A0-88AA77242087}"/>
          </ac:grpSpMkLst>
        </pc:grpChg>
        <pc:graphicFrameChg chg="add mod modGraphic">
          <ac:chgData name="Prasanth Madheswaran" userId="8dfd0270f28bc082" providerId="LiveId" clId="{22310FE8-E1CD-4F4D-95EF-36D6855A1CED}" dt="2024-10-16T06:35:01.534" v="198" actId="26606"/>
          <ac:graphicFrameMkLst>
            <pc:docMk/>
            <pc:sldMk cId="1804605437" sldId="267"/>
            <ac:graphicFrameMk id="5" creationId="{35C9B12D-559B-31D8-3F41-FAC5B9E45B0D}"/>
          </ac:graphicFrameMkLst>
        </pc:graphicFrameChg>
      </pc:sldChg>
      <pc:sldChg chg="new del">
        <pc:chgData name="Prasanth Madheswaran" userId="8dfd0270f28bc082" providerId="LiveId" clId="{22310FE8-E1CD-4F4D-95EF-36D6855A1CED}" dt="2024-10-15T07:22:47.455" v="174" actId="47"/>
        <pc:sldMkLst>
          <pc:docMk/>
          <pc:sldMk cId="1587733869" sldId="268"/>
        </pc:sldMkLst>
      </pc:sldChg>
      <pc:sldChg chg="new del">
        <pc:chgData name="Prasanth Madheswaran" userId="8dfd0270f28bc082" providerId="LiveId" clId="{22310FE8-E1CD-4F4D-95EF-36D6855A1CED}" dt="2024-10-15T07:22:20.993" v="156" actId="47"/>
        <pc:sldMkLst>
          <pc:docMk/>
          <pc:sldMk cId="1613728705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50E18-7B9D-4F46-B62B-85E7FDD14C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8FDF87-0BF8-428F-BF5B-5C7F8503A06B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56B8C251-C3DB-45F9-AE7C-F7080FCBF370}" type="parTrans" cxnId="{9615F729-6E04-4B98-B6C5-66E15A00A3EF}">
      <dgm:prSet/>
      <dgm:spPr/>
      <dgm:t>
        <a:bodyPr/>
        <a:lstStyle/>
        <a:p>
          <a:endParaRPr lang="en-US"/>
        </a:p>
      </dgm:t>
    </dgm:pt>
    <dgm:pt modelId="{BC50E79D-7911-4C2B-B800-78AE5660C48C}" type="sibTrans" cxnId="{9615F729-6E04-4B98-B6C5-66E15A00A3EF}">
      <dgm:prSet/>
      <dgm:spPr/>
      <dgm:t>
        <a:bodyPr/>
        <a:lstStyle/>
        <a:p>
          <a:endParaRPr lang="en-US"/>
        </a:p>
      </dgm:t>
    </dgm:pt>
    <dgm:pt modelId="{EED35580-E64E-404E-AFC0-18DD3CF04416}">
      <dgm:prSet/>
      <dgm:spPr/>
      <dgm:t>
        <a:bodyPr/>
        <a:lstStyle/>
        <a:p>
          <a:r>
            <a:rPr lang="en-US"/>
            <a:t>Python, BeautifulSoup</a:t>
          </a:r>
        </a:p>
      </dgm:t>
    </dgm:pt>
    <dgm:pt modelId="{E902A4CF-03C3-4555-9351-025CFC73C2ED}" type="parTrans" cxnId="{A4441EC9-ED46-45BC-AE75-C06BAAF9E97D}">
      <dgm:prSet/>
      <dgm:spPr/>
      <dgm:t>
        <a:bodyPr/>
        <a:lstStyle/>
        <a:p>
          <a:endParaRPr lang="en-US"/>
        </a:p>
      </dgm:t>
    </dgm:pt>
    <dgm:pt modelId="{C8D4809E-8A68-4A42-A997-7E715BAD11BB}" type="sibTrans" cxnId="{A4441EC9-ED46-45BC-AE75-C06BAAF9E97D}">
      <dgm:prSet/>
      <dgm:spPr/>
      <dgm:t>
        <a:bodyPr/>
        <a:lstStyle/>
        <a:p>
          <a:endParaRPr lang="en-US"/>
        </a:p>
      </dgm:t>
    </dgm:pt>
    <dgm:pt modelId="{78D2F9F7-6B29-44E6-AAEF-F37AABF9DC54}">
      <dgm:prSet/>
      <dgm:spPr/>
      <dgm:t>
        <a:bodyPr/>
        <a:lstStyle/>
        <a:p>
          <a:r>
            <a:rPr lang="en-US" b="1"/>
            <a:t>Data Collected:</a:t>
          </a:r>
          <a:endParaRPr lang="en-US"/>
        </a:p>
      </dgm:t>
    </dgm:pt>
    <dgm:pt modelId="{ABA0EE50-90EE-4FA0-B52C-91D9445AFCB5}" type="parTrans" cxnId="{2F84A820-C4F3-432D-96DA-073BDF758420}">
      <dgm:prSet/>
      <dgm:spPr/>
      <dgm:t>
        <a:bodyPr/>
        <a:lstStyle/>
        <a:p>
          <a:endParaRPr lang="en-US"/>
        </a:p>
      </dgm:t>
    </dgm:pt>
    <dgm:pt modelId="{52210A8E-F5AC-4D56-A7F5-19CCF0974B6D}" type="sibTrans" cxnId="{2F84A820-C4F3-432D-96DA-073BDF758420}">
      <dgm:prSet/>
      <dgm:spPr/>
      <dgm:t>
        <a:bodyPr/>
        <a:lstStyle/>
        <a:p>
          <a:endParaRPr lang="en-US"/>
        </a:p>
      </dgm:t>
    </dgm:pt>
    <dgm:pt modelId="{0E16EFC1-C8F9-4AA6-99C1-2645E6C97EDF}">
      <dgm:prSet/>
      <dgm:spPr/>
      <dgm:t>
        <a:bodyPr/>
        <a:lstStyle/>
        <a:p>
          <a:r>
            <a:rPr lang="en-US" b="1"/>
            <a:t>Product Name</a:t>
          </a:r>
          <a:r>
            <a:rPr lang="en-US"/>
            <a:t>, </a:t>
          </a:r>
          <a:r>
            <a:rPr lang="en-US" b="1"/>
            <a:t>Price</a:t>
          </a:r>
          <a:r>
            <a:rPr lang="en-US"/>
            <a:t>, </a:t>
          </a:r>
          <a:r>
            <a:rPr lang="en-US" b="1"/>
            <a:t>Discount</a:t>
          </a:r>
          <a:r>
            <a:rPr lang="en-US"/>
            <a:t>, </a:t>
          </a:r>
          <a:r>
            <a:rPr lang="en-US" b="1"/>
            <a:t>Review Count, Ratings, Description</a:t>
          </a:r>
          <a:endParaRPr lang="en-US"/>
        </a:p>
      </dgm:t>
    </dgm:pt>
    <dgm:pt modelId="{8EEC3B7D-7ADB-4C1C-9228-838D3C668C33}" type="parTrans" cxnId="{C45621E1-75BA-439A-983D-1CF0385D718E}">
      <dgm:prSet/>
      <dgm:spPr/>
      <dgm:t>
        <a:bodyPr/>
        <a:lstStyle/>
        <a:p>
          <a:endParaRPr lang="en-US"/>
        </a:p>
      </dgm:t>
    </dgm:pt>
    <dgm:pt modelId="{D79D785F-8018-4C67-8BEF-D00E1B859445}" type="sibTrans" cxnId="{C45621E1-75BA-439A-983D-1CF0385D718E}">
      <dgm:prSet/>
      <dgm:spPr/>
      <dgm:t>
        <a:bodyPr/>
        <a:lstStyle/>
        <a:p>
          <a:endParaRPr lang="en-US"/>
        </a:p>
      </dgm:t>
    </dgm:pt>
    <dgm:pt modelId="{9B97B712-7CF8-4ED5-9FB3-7D42A34BD9DD}">
      <dgm:prSet/>
      <dgm:spPr/>
      <dgm:t>
        <a:bodyPr/>
        <a:lstStyle/>
        <a:p>
          <a:r>
            <a:rPr lang="en-US" b="1"/>
            <a:t>Output:</a:t>
          </a:r>
          <a:endParaRPr lang="en-US"/>
        </a:p>
      </dgm:t>
    </dgm:pt>
    <dgm:pt modelId="{4F9A361D-FB9E-4DBA-89E0-28C45F94C6EA}" type="parTrans" cxnId="{66FC442B-B5C4-460E-AF48-CBA4BBD33CBB}">
      <dgm:prSet/>
      <dgm:spPr/>
      <dgm:t>
        <a:bodyPr/>
        <a:lstStyle/>
        <a:p>
          <a:endParaRPr lang="en-US"/>
        </a:p>
      </dgm:t>
    </dgm:pt>
    <dgm:pt modelId="{46D823B5-F989-4DE1-9D0A-6A5288948CFC}" type="sibTrans" cxnId="{66FC442B-B5C4-460E-AF48-CBA4BBD33CBB}">
      <dgm:prSet/>
      <dgm:spPr/>
      <dgm:t>
        <a:bodyPr/>
        <a:lstStyle/>
        <a:p>
          <a:endParaRPr lang="en-US"/>
        </a:p>
      </dgm:t>
    </dgm:pt>
    <dgm:pt modelId="{98DBCCEE-4914-465C-AC0D-85934B42CD91}">
      <dgm:prSet/>
      <dgm:spPr/>
      <dgm:t>
        <a:bodyPr/>
        <a:lstStyle/>
        <a:p>
          <a:r>
            <a:rPr lang="en-US"/>
            <a:t>A CSV file containing the scraped data.</a:t>
          </a:r>
        </a:p>
      </dgm:t>
    </dgm:pt>
    <dgm:pt modelId="{73098041-356C-4C20-952F-F390BE2DACE2}" type="parTrans" cxnId="{9951FD57-E05B-48BF-8926-685ED93F7F28}">
      <dgm:prSet/>
      <dgm:spPr/>
      <dgm:t>
        <a:bodyPr/>
        <a:lstStyle/>
        <a:p>
          <a:endParaRPr lang="en-US"/>
        </a:p>
      </dgm:t>
    </dgm:pt>
    <dgm:pt modelId="{B207BBFE-962A-490D-95EA-2C3A802458E2}" type="sibTrans" cxnId="{9951FD57-E05B-48BF-8926-685ED93F7F28}">
      <dgm:prSet/>
      <dgm:spPr/>
      <dgm:t>
        <a:bodyPr/>
        <a:lstStyle/>
        <a:p>
          <a:endParaRPr lang="en-US"/>
        </a:p>
      </dgm:t>
    </dgm:pt>
    <dgm:pt modelId="{5E8197DD-40B9-4345-B92F-181E751135C4}" type="pres">
      <dgm:prSet presAssocID="{B3A50E18-7B9D-4F46-B62B-85E7FDD14C81}" presName="root" presStyleCnt="0">
        <dgm:presLayoutVars>
          <dgm:dir/>
          <dgm:resizeHandles val="exact"/>
        </dgm:presLayoutVars>
      </dgm:prSet>
      <dgm:spPr/>
    </dgm:pt>
    <dgm:pt modelId="{49BA9814-682D-4089-9263-38771A225B99}" type="pres">
      <dgm:prSet presAssocID="{CA8FDF87-0BF8-428F-BF5B-5C7F8503A06B}" presName="compNode" presStyleCnt="0"/>
      <dgm:spPr/>
    </dgm:pt>
    <dgm:pt modelId="{8482574E-C96B-4234-AF23-786C8644A89C}" type="pres">
      <dgm:prSet presAssocID="{CA8FDF87-0BF8-428F-BF5B-5C7F8503A06B}" presName="bgRect" presStyleLbl="bgShp" presStyleIdx="0" presStyleCnt="3"/>
      <dgm:spPr/>
    </dgm:pt>
    <dgm:pt modelId="{48171941-8308-4CB6-AE33-DC8B89C14BF1}" type="pres">
      <dgm:prSet presAssocID="{CA8FDF87-0BF8-428F-BF5B-5C7F8503A0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E78A38-0E8E-4983-A678-055CA26941A3}" type="pres">
      <dgm:prSet presAssocID="{CA8FDF87-0BF8-428F-BF5B-5C7F8503A06B}" presName="spaceRect" presStyleCnt="0"/>
      <dgm:spPr/>
    </dgm:pt>
    <dgm:pt modelId="{1E9DE85C-D081-4275-BE9A-2CE1FE5A7F42}" type="pres">
      <dgm:prSet presAssocID="{CA8FDF87-0BF8-428F-BF5B-5C7F8503A06B}" presName="parTx" presStyleLbl="revTx" presStyleIdx="0" presStyleCnt="6">
        <dgm:presLayoutVars>
          <dgm:chMax val="0"/>
          <dgm:chPref val="0"/>
        </dgm:presLayoutVars>
      </dgm:prSet>
      <dgm:spPr/>
    </dgm:pt>
    <dgm:pt modelId="{1DF82570-819C-4B44-A771-8C0B1A181962}" type="pres">
      <dgm:prSet presAssocID="{CA8FDF87-0BF8-428F-BF5B-5C7F8503A06B}" presName="desTx" presStyleLbl="revTx" presStyleIdx="1" presStyleCnt="6">
        <dgm:presLayoutVars/>
      </dgm:prSet>
      <dgm:spPr/>
    </dgm:pt>
    <dgm:pt modelId="{8EEB8F19-B079-4DA5-BB58-98AD7A5FC345}" type="pres">
      <dgm:prSet presAssocID="{BC50E79D-7911-4C2B-B800-78AE5660C48C}" presName="sibTrans" presStyleCnt="0"/>
      <dgm:spPr/>
    </dgm:pt>
    <dgm:pt modelId="{685B5158-55A9-481F-8007-F5ED66FD32FD}" type="pres">
      <dgm:prSet presAssocID="{78D2F9F7-6B29-44E6-AAEF-F37AABF9DC54}" presName="compNode" presStyleCnt="0"/>
      <dgm:spPr/>
    </dgm:pt>
    <dgm:pt modelId="{A81F5622-1DF2-4487-A228-6F7E56E9B8C4}" type="pres">
      <dgm:prSet presAssocID="{78D2F9F7-6B29-44E6-AAEF-F37AABF9DC54}" presName="bgRect" presStyleLbl="bgShp" presStyleIdx="1" presStyleCnt="3"/>
      <dgm:spPr/>
    </dgm:pt>
    <dgm:pt modelId="{4A6802DC-0FFC-48DA-839D-3E327B47338D}" type="pres">
      <dgm:prSet presAssocID="{78D2F9F7-6B29-44E6-AAEF-F37AABF9DC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C96B1413-8573-4C26-81A7-3A38030D63FA}" type="pres">
      <dgm:prSet presAssocID="{78D2F9F7-6B29-44E6-AAEF-F37AABF9DC54}" presName="spaceRect" presStyleCnt="0"/>
      <dgm:spPr/>
    </dgm:pt>
    <dgm:pt modelId="{96961CB3-A19B-4E4E-8FBB-2604CB09A951}" type="pres">
      <dgm:prSet presAssocID="{78D2F9F7-6B29-44E6-AAEF-F37AABF9DC54}" presName="parTx" presStyleLbl="revTx" presStyleIdx="2" presStyleCnt="6">
        <dgm:presLayoutVars>
          <dgm:chMax val="0"/>
          <dgm:chPref val="0"/>
        </dgm:presLayoutVars>
      </dgm:prSet>
      <dgm:spPr/>
    </dgm:pt>
    <dgm:pt modelId="{C77F9180-7988-4D5C-90B2-EFEF6298B54F}" type="pres">
      <dgm:prSet presAssocID="{78D2F9F7-6B29-44E6-AAEF-F37AABF9DC54}" presName="desTx" presStyleLbl="revTx" presStyleIdx="3" presStyleCnt="6">
        <dgm:presLayoutVars/>
      </dgm:prSet>
      <dgm:spPr/>
    </dgm:pt>
    <dgm:pt modelId="{6CFC0715-70AB-4611-AF4A-20459117D346}" type="pres">
      <dgm:prSet presAssocID="{52210A8E-F5AC-4D56-A7F5-19CCF0974B6D}" presName="sibTrans" presStyleCnt="0"/>
      <dgm:spPr/>
    </dgm:pt>
    <dgm:pt modelId="{D6B02CB8-DB3D-495E-9888-F35A60737804}" type="pres">
      <dgm:prSet presAssocID="{9B97B712-7CF8-4ED5-9FB3-7D42A34BD9DD}" presName="compNode" presStyleCnt="0"/>
      <dgm:spPr/>
    </dgm:pt>
    <dgm:pt modelId="{02F3BC3E-F953-41AE-9031-998834D2902E}" type="pres">
      <dgm:prSet presAssocID="{9B97B712-7CF8-4ED5-9FB3-7D42A34BD9DD}" presName="bgRect" presStyleLbl="bgShp" presStyleIdx="2" presStyleCnt="3"/>
      <dgm:spPr/>
    </dgm:pt>
    <dgm:pt modelId="{4FF75EBB-FECC-4808-A506-BEA032370E2A}" type="pres">
      <dgm:prSet presAssocID="{9B97B712-7CF8-4ED5-9FB3-7D42A34BD9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9E95C79-6D5B-43F7-B915-058986016AC6}" type="pres">
      <dgm:prSet presAssocID="{9B97B712-7CF8-4ED5-9FB3-7D42A34BD9DD}" presName="spaceRect" presStyleCnt="0"/>
      <dgm:spPr/>
    </dgm:pt>
    <dgm:pt modelId="{BD011FC9-32BD-498E-8B4B-E719CA2824D1}" type="pres">
      <dgm:prSet presAssocID="{9B97B712-7CF8-4ED5-9FB3-7D42A34BD9DD}" presName="parTx" presStyleLbl="revTx" presStyleIdx="4" presStyleCnt="6">
        <dgm:presLayoutVars>
          <dgm:chMax val="0"/>
          <dgm:chPref val="0"/>
        </dgm:presLayoutVars>
      </dgm:prSet>
      <dgm:spPr/>
    </dgm:pt>
    <dgm:pt modelId="{E5C90081-939D-407B-8C25-BBE5E989320B}" type="pres">
      <dgm:prSet presAssocID="{9B97B712-7CF8-4ED5-9FB3-7D42A34BD9DD}" presName="desTx" presStyleLbl="revTx" presStyleIdx="5" presStyleCnt="6">
        <dgm:presLayoutVars/>
      </dgm:prSet>
      <dgm:spPr/>
    </dgm:pt>
  </dgm:ptLst>
  <dgm:cxnLst>
    <dgm:cxn modelId="{1504600E-FCCA-4610-AE60-290FABBB6E88}" type="presOf" srcId="{78D2F9F7-6B29-44E6-AAEF-F37AABF9DC54}" destId="{96961CB3-A19B-4E4E-8FBB-2604CB09A951}" srcOrd="0" destOrd="0" presId="urn:microsoft.com/office/officeart/2018/2/layout/IconVerticalSolidList"/>
    <dgm:cxn modelId="{84B9201E-6004-4D5A-8009-840EE2D1B49E}" type="presOf" srcId="{CA8FDF87-0BF8-428F-BF5B-5C7F8503A06B}" destId="{1E9DE85C-D081-4275-BE9A-2CE1FE5A7F42}" srcOrd="0" destOrd="0" presId="urn:microsoft.com/office/officeart/2018/2/layout/IconVerticalSolidList"/>
    <dgm:cxn modelId="{2F84A820-C4F3-432D-96DA-073BDF758420}" srcId="{B3A50E18-7B9D-4F46-B62B-85E7FDD14C81}" destId="{78D2F9F7-6B29-44E6-AAEF-F37AABF9DC54}" srcOrd="1" destOrd="0" parTransId="{ABA0EE50-90EE-4FA0-B52C-91D9445AFCB5}" sibTransId="{52210A8E-F5AC-4D56-A7F5-19CCF0974B6D}"/>
    <dgm:cxn modelId="{C66BF429-4032-4323-A73A-2F1C4B165F10}" type="presOf" srcId="{EED35580-E64E-404E-AFC0-18DD3CF04416}" destId="{1DF82570-819C-4B44-A771-8C0B1A181962}" srcOrd="0" destOrd="0" presId="urn:microsoft.com/office/officeart/2018/2/layout/IconVerticalSolidList"/>
    <dgm:cxn modelId="{9615F729-6E04-4B98-B6C5-66E15A00A3EF}" srcId="{B3A50E18-7B9D-4F46-B62B-85E7FDD14C81}" destId="{CA8FDF87-0BF8-428F-BF5B-5C7F8503A06B}" srcOrd="0" destOrd="0" parTransId="{56B8C251-C3DB-45F9-AE7C-F7080FCBF370}" sibTransId="{BC50E79D-7911-4C2B-B800-78AE5660C48C}"/>
    <dgm:cxn modelId="{66FC442B-B5C4-460E-AF48-CBA4BBD33CBB}" srcId="{B3A50E18-7B9D-4F46-B62B-85E7FDD14C81}" destId="{9B97B712-7CF8-4ED5-9FB3-7D42A34BD9DD}" srcOrd="2" destOrd="0" parTransId="{4F9A361D-FB9E-4DBA-89E0-28C45F94C6EA}" sibTransId="{46D823B5-F989-4DE1-9D0A-6A5288948CFC}"/>
    <dgm:cxn modelId="{4443FB37-A5C4-4B79-A464-4A959745B4CF}" type="presOf" srcId="{0E16EFC1-C8F9-4AA6-99C1-2645E6C97EDF}" destId="{C77F9180-7988-4D5C-90B2-EFEF6298B54F}" srcOrd="0" destOrd="0" presId="urn:microsoft.com/office/officeart/2018/2/layout/IconVerticalSolidList"/>
    <dgm:cxn modelId="{9951FD57-E05B-48BF-8926-685ED93F7F28}" srcId="{9B97B712-7CF8-4ED5-9FB3-7D42A34BD9DD}" destId="{98DBCCEE-4914-465C-AC0D-85934B42CD91}" srcOrd="0" destOrd="0" parTransId="{73098041-356C-4C20-952F-F390BE2DACE2}" sibTransId="{B207BBFE-962A-490D-95EA-2C3A802458E2}"/>
    <dgm:cxn modelId="{4CFEA978-D823-4096-BC27-5AA8F67E08F6}" type="presOf" srcId="{98DBCCEE-4914-465C-AC0D-85934B42CD91}" destId="{E5C90081-939D-407B-8C25-BBE5E989320B}" srcOrd="0" destOrd="0" presId="urn:microsoft.com/office/officeart/2018/2/layout/IconVerticalSolidList"/>
    <dgm:cxn modelId="{A4441EC9-ED46-45BC-AE75-C06BAAF9E97D}" srcId="{CA8FDF87-0BF8-428F-BF5B-5C7F8503A06B}" destId="{EED35580-E64E-404E-AFC0-18DD3CF04416}" srcOrd="0" destOrd="0" parTransId="{E902A4CF-03C3-4555-9351-025CFC73C2ED}" sibTransId="{C8D4809E-8A68-4A42-A997-7E715BAD11BB}"/>
    <dgm:cxn modelId="{C45621E1-75BA-439A-983D-1CF0385D718E}" srcId="{78D2F9F7-6B29-44E6-AAEF-F37AABF9DC54}" destId="{0E16EFC1-C8F9-4AA6-99C1-2645E6C97EDF}" srcOrd="0" destOrd="0" parTransId="{8EEC3B7D-7ADB-4C1C-9228-838D3C668C33}" sibTransId="{D79D785F-8018-4C67-8BEF-D00E1B859445}"/>
    <dgm:cxn modelId="{4CC8ACF3-E157-41A2-A8BE-61310102A69D}" type="presOf" srcId="{9B97B712-7CF8-4ED5-9FB3-7D42A34BD9DD}" destId="{BD011FC9-32BD-498E-8B4B-E719CA2824D1}" srcOrd="0" destOrd="0" presId="urn:microsoft.com/office/officeart/2018/2/layout/IconVerticalSolidList"/>
    <dgm:cxn modelId="{6C4876FB-552C-40A5-9330-231C5B59530B}" type="presOf" srcId="{B3A50E18-7B9D-4F46-B62B-85E7FDD14C81}" destId="{5E8197DD-40B9-4345-B92F-181E751135C4}" srcOrd="0" destOrd="0" presId="urn:microsoft.com/office/officeart/2018/2/layout/IconVerticalSolidList"/>
    <dgm:cxn modelId="{E8037A26-918D-4DA0-A184-DF0412D67DAB}" type="presParOf" srcId="{5E8197DD-40B9-4345-B92F-181E751135C4}" destId="{49BA9814-682D-4089-9263-38771A225B99}" srcOrd="0" destOrd="0" presId="urn:microsoft.com/office/officeart/2018/2/layout/IconVerticalSolidList"/>
    <dgm:cxn modelId="{8281F66A-15F6-44F7-BEA5-08D9F6389FCD}" type="presParOf" srcId="{49BA9814-682D-4089-9263-38771A225B99}" destId="{8482574E-C96B-4234-AF23-786C8644A89C}" srcOrd="0" destOrd="0" presId="urn:microsoft.com/office/officeart/2018/2/layout/IconVerticalSolidList"/>
    <dgm:cxn modelId="{B28CBF93-B512-4004-8E8C-45D7B3B3C90C}" type="presParOf" srcId="{49BA9814-682D-4089-9263-38771A225B99}" destId="{48171941-8308-4CB6-AE33-DC8B89C14BF1}" srcOrd="1" destOrd="0" presId="urn:microsoft.com/office/officeart/2018/2/layout/IconVerticalSolidList"/>
    <dgm:cxn modelId="{C551A308-6192-413B-9AA5-9A38A2DA50BF}" type="presParOf" srcId="{49BA9814-682D-4089-9263-38771A225B99}" destId="{6EE78A38-0E8E-4983-A678-055CA26941A3}" srcOrd="2" destOrd="0" presId="urn:microsoft.com/office/officeart/2018/2/layout/IconVerticalSolidList"/>
    <dgm:cxn modelId="{5C04FA4E-C57A-498B-BABB-506F5CECE311}" type="presParOf" srcId="{49BA9814-682D-4089-9263-38771A225B99}" destId="{1E9DE85C-D081-4275-BE9A-2CE1FE5A7F42}" srcOrd="3" destOrd="0" presId="urn:microsoft.com/office/officeart/2018/2/layout/IconVerticalSolidList"/>
    <dgm:cxn modelId="{A826335B-2850-493E-B913-700BCBFF1A04}" type="presParOf" srcId="{49BA9814-682D-4089-9263-38771A225B99}" destId="{1DF82570-819C-4B44-A771-8C0B1A181962}" srcOrd="4" destOrd="0" presId="urn:microsoft.com/office/officeart/2018/2/layout/IconVerticalSolidList"/>
    <dgm:cxn modelId="{4BCD6D37-BD82-44E1-A2D5-87469BE9251D}" type="presParOf" srcId="{5E8197DD-40B9-4345-B92F-181E751135C4}" destId="{8EEB8F19-B079-4DA5-BB58-98AD7A5FC345}" srcOrd="1" destOrd="0" presId="urn:microsoft.com/office/officeart/2018/2/layout/IconVerticalSolidList"/>
    <dgm:cxn modelId="{C0C32B8F-34D0-4BCB-BC65-359ED0DADB47}" type="presParOf" srcId="{5E8197DD-40B9-4345-B92F-181E751135C4}" destId="{685B5158-55A9-481F-8007-F5ED66FD32FD}" srcOrd="2" destOrd="0" presId="urn:microsoft.com/office/officeart/2018/2/layout/IconVerticalSolidList"/>
    <dgm:cxn modelId="{EFC3151F-3DFF-4ED0-A543-E51473D6DC2A}" type="presParOf" srcId="{685B5158-55A9-481F-8007-F5ED66FD32FD}" destId="{A81F5622-1DF2-4487-A228-6F7E56E9B8C4}" srcOrd="0" destOrd="0" presId="urn:microsoft.com/office/officeart/2018/2/layout/IconVerticalSolidList"/>
    <dgm:cxn modelId="{9F09735E-DE6A-41CF-9B79-30C9E9B799DD}" type="presParOf" srcId="{685B5158-55A9-481F-8007-F5ED66FD32FD}" destId="{4A6802DC-0FFC-48DA-839D-3E327B47338D}" srcOrd="1" destOrd="0" presId="urn:microsoft.com/office/officeart/2018/2/layout/IconVerticalSolidList"/>
    <dgm:cxn modelId="{AA1A4873-2662-47F4-99DB-4BFDEC496945}" type="presParOf" srcId="{685B5158-55A9-481F-8007-F5ED66FD32FD}" destId="{C96B1413-8573-4C26-81A7-3A38030D63FA}" srcOrd="2" destOrd="0" presId="urn:microsoft.com/office/officeart/2018/2/layout/IconVerticalSolidList"/>
    <dgm:cxn modelId="{F763525E-E9F5-46E0-8415-07F236E19E54}" type="presParOf" srcId="{685B5158-55A9-481F-8007-F5ED66FD32FD}" destId="{96961CB3-A19B-4E4E-8FBB-2604CB09A951}" srcOrd="3" destOrd="0" presId="urn:microsoft.com/office/officeart/2018/2/layout/IconVerticalSolidList"/>
    <dgm:cxn modelId="{A5062D4B-9FD5-4523-B1E0-237F9B273B2B}" type="presParOf" srcId="{685B5158-55A9-481F-8007-F5ED66FD32FD}" destId="{C77F9180-7988-4D5C-90B2-EFEF6298B54F}" srcOrd="4" destOrd="0" presId="urn:microsoft.com/office/officeart/2018/2/layout/IconVerticalSolidList"/>
    <dgm:cxn modelId="{BD20F133-7575-4480-8449-2D7452C74F16}" type="presParOf" srcId="{5E8197DD-40B9-4345-B92F-181E751135C4}" destId="{6CFC0715-70AB-4611-AF4A-20459117D346}" srcOrd="3" destOrd="0" presId="urn:microsoft.com/office/officeart/2018/2/layout/IconVerticalSolidList"/>
    <dgm:cxn modelId="{C5D8EB58-0BDD-4D3C-9976-D043D25A7A29}" type="presParOf" srcId="{5E8197DD-40B9-4345-B92F-181E751135C4}" destId="{D6B02CB8-DB3D-495E-9888-F35A60737804}" srcOrd="4" destOrd="0" presId="urn:microsoft.com/office/officeart/2018/2/layout/IconVerticalSolidList"/>
    <dgm:cxn modelId="{EDF0352A-668F-4040-982E-8EE2F850BE25}" type="presParOf" srcId="{D6B02CB8-DB3D-495E-9888-F35A60737804}" destId="{02F3BC3E-F953-41AE-9031-998834D2902E}" srcOrd="0" destOrd="0" presId="urn:microsoft.com/office/officeart/2018/2/layout/IconVerticalSolidList"/>
    <dgm:cxn modelId="{A1FE07DE-6588-4B8D-9164-1C70213CA661}" type="presParOf" srcId="{D6B02CB8-DB3D-495E-9888-F35A60737804}" destId="{4FF75EBB-FECC-4808-A506-BEA032370E2A}" srcOrd="1" destOrd="0" presId="urn:microsoft.com/office/officeart/2018/2/layout/IconVerticalSolidList"/>
    <dgm:cxn modelId="{6AB4F133-F6B4-448C-B758-B6F60231BC94}" type="presParOf" srcId="{D6B02CB8-DB3D-495E-9888-F35A60737804}" destId="{99E95C79-6D5B-43F7-B915-058986016AC6}" srcOrd="2" destOrd="0" presId="urn:microsoft.com/office/officeart/2018/2/layout/IconVerticalSolidList"/>
    <dgm:cxn modelId="{7778AD45-0699-43B3-8BB0-F374DE5E30BD}" type="presParOf" srcId="{D6B02CB8-DB3D-495E-9888-F35A60737804}" destId="{BD011FC9-32BD-498E-8B4B-E719CA2824D1}" srcOrd="3" destOrd="0" presId="urn:microsoft.com/office/officeart/2018/2/layout/IconVerticalSolidList"/>
    <dgm:cxn modelId="{7D167D64-F37F-459E-91D7-137FA459D6F4}" type="presParOf" srcId="{D6B02CB8-DB3D-495E-9888-F35A60737804}" destId="{E5C90081-939D-407B-8C25-BBE5E98932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5CA7B-60C4-45F7-BC37-8157295101B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1A8954-06D3-46D6-BFAA-B0DD222DE367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8EF4A6CF-70CB-496D-95FF-6A0862EE28F4}" type="parTrans" cxnId="{94D82F56-705A-4161-AC92-D421D8FF9BF6}">
      <dgm:prSet/>
      <dgm:spPr/>
      <dgm:t>
        <a:bodyPr/>
        <a:lstStyle/>
        <a:p>
          <a:endParaRPr lang="en-US"/>
        </a:p>
      </dgm:t>
    </dgm:pt>
    <dgm:pt modelId="{0471230B-3511-4A38-BAD0-66FA8B8D1432}" type="sibTrans" cxnId="{94D82F56-705A-4161-AC92-D421D8FF9BF6}">
      <dgm:prSet/>
      <dgm:spPr/>
      <dgm:t>
        <a:bodyPr/>
        <a:lstStyle/>
        <a:p>
          <a:endParaRPr lang="en-US"/>
        </a:p>
      </dgm:t>
    </dgm:pt>
    <dgm:pt modelId="{E1F568B3-1B3F-4CCA-945D-2119D02D322B}">
      <dgm:prSet/>
      <dgm:spPr/>
      <dgm:t>
        <a:bodyPr/>
        <a:lstStyle/>
        <a:p>
          <a:r>
            <a:rPr lang="en-US"/>
            <a:t>Python, MS Excel</a:t>
          </a:r>
        </a:p>
      </dgm:t>
    </dgm:pt>
    <dgm:pt modelId="{FD95BA08-CC00-43FE-9242-0E20B08BD873}" type="parTrans" cxnId="{7D391FA7-BE9B-48C6-9064-342E69B5A129}">
      <dgm:prSet/>
      <dgm:spPr/>
      <dgm:t>
        <a:bodyPr/>
        <a:lstStyle/>
        <a:p>
          <a:endParaRPr lang="en-US"/>
        </a:p>
      </dgm:t>
    </dgm:pt>
    <dgm:pt modelId="{9BBE7961-9836-4558-A811-2EAF5508EA32}" type="sibTrans" cxnId="{7D391FA7-BE9B-48C6-9064-342E69B5A129}">
      <dgm:prSet/>
      <dgm:spPr/>
      <dgm:t>
        <a:bodyPr/>
        <a:lstStyle/>
        <a:p>
          <a:endParaRPr lang="en-US"/>
        </a:p>
      </dgm:t>
    </dgm:pt>
    <dgm:pt modelId="{17A6654F-0CAC-4740-902F-944EC44FB0A1}">
      <dgm:prSet/>
      <dgm:spPr/>
      <dgm:t>
        <a:bodyPr/>
        <a:lstStyle/>
        <a:p>
          <a:r>
            <a:rPr lang="en-US" b="1"/>
            <a:t>Process:</a:t>
          </a:r>
          <a:endParaRPr lang="en-US"/>
        </a:p>
      </dgm:t>
    </dgm:pt>
    <dgm:pt modelId="{1FEA87E5-CD37-4AF7-98DE-5E723980A0D8}" type="parTrans" cxnId="{69DC1D1C-C361-4BDF-BB76-714E9998FF95}">
      <dgm:prSet/>
      <dgm:spPr/>
      <dgm:t>
        <a:bodyPr/>
        <a:lstStyle/>
        <a:p>
          <a:endParaRPr lang="en-US"/>
        </a:p>
      </dgm:t>
    </dgm:pt>
    <dgm:pt modelId="{44A24AC1-971D-4B46-BC81-5BA465917BFF}" type="sibTrans" cxnId="{69DC1D1C-C361-4BDF-BB76-714E9998FF95}">
      <dgm:prSet/>
      <dgm:spPr/>
      <dgm:t>
        <a:bodyPr/>
        <a:lstStyle/>
        <a:p>
          <a:endParaRPr lang="en-US"/>
        </a:p>
      </dgm:t>
    </dgm:pt>
    <dgm:pt modelId="{066DA456-A5D2-4E3B-9B24-282C9C41C1D4}">
      <dgm:prSet/>
      <dgm:spPr/>
      <dgm:t>
        <a:bodyPr/>
        <a:lstStyle/>
        <a:p>
          <a:r>
            <a:rPr lang="en-US"/>
            <a:t>Cleaned and preprocessed the data</a:t>
          </a:r>
        </a:p>
      </dgm:t>
    </dgm:pt>
    <dgm:pt modelId="{BE9AFA6E-F231-453E-9627-B1E49BC32F96}" type="parTrans" cxnId="{99018722-4CC3-40C4-905A-A5823CA1ADA2}">
      <dgm:prSet/>
      <dgm:spPr/>
      <dgm:t>
        <a:bodyPr/>
        <a:lstStyle/>
        <a:p>
          <a:endParaRPr lang="en-US"/>
        </a:p>
      </dgm:t>
    </dgm:pt>
    <dgm:pt modelId="{A1F30F41-A9C3-4840-93CF-7C594EF50776}" type="sibTrans" cxnId="{99018722-4CC3-40C4-905A-A5823CA1ADA2}">
      <dgm:prSet/>
      <dgm:spPr/>
      <dgm:t>
        <a:bodyPr/>
        <a:lstStyle/>
        <a:p>
          <a:endParaRPr lang="en-US"/>
        </a:p>
      </dgm:t>
    </dgm:pt>
    <dgm:pt modelId="{2D45E2B9-DFE6-49AC-A641-58F38A8FFBAF}">
      <dgm:prSet/>
      <dgm:spPr/>
      <dgm:t>
        <a:bodyPr/>
        <a:lstStyle/>
        <a:p>
          <a:r>
            <a:rPr lang="en-US"/>
            <a:t>Conducted exploratory data analysis (EDA) to identify trends and correlations</a:t>
          </a:r>
        </a:p>
      </dgm:t>
    </dgm:pt>
    <dgm:pt modelId="{C16D8EB7-32BA-4C7B-B19D-18C27F7643CA}" type="parTrans" cxnId="{04BBD7E7-706B-4518-B38E-4EA1C8BC8AFF}">
      <dgm:prSet/>
      <dgm:spPr/>
      <dgm:t>
        <a:bodyPr/>
        <a:lstStyle/>
        <a:p>
          <a:endParaRPr lang="en-US"/>
        </a:p>
      </dgm:t>
    </dgm:pt>
    <dgm:pt modelId="{96EDDAC8-B6AE-4BDE-937C-D218BD9DC765}" type="sibTrans" cxnId="{04BBD7E7-706B-4518-B38E-4EA1C8BC8AFF}">
      <dgm:prSet/>
      <dgm:spPr/>
      <dgm:t>
        <a:bodyPr/>
        <a:lstStyle/>
        <a:p>
          <a:endParaRPr lang="en-US"/>
        </a:p>
      </dgm:t>
    </dgm:pt>
    <dgm:pt modelId="{C90EA9FC-8512-42EE-871D-A39D6683BB79}">
      <dgm:prSet/>
      <dgm:spPr/>
      <dgm:t>
        <a:bodyPr/>
        <a:lstStyle/>
        <a:p>
          <a:r>
            <a:rPr lang="en-US"/>
            <a:t>Used statistical methods for hypothesis testing</a:t>
          </a:r>
        </a:p>
      </dgm:t>
    </dgm:pt>
    <dgm:pt modelId="{D05109BC-2A10-44DB-8A7B-26F23DD09329}" type="parTrans" cxnId="{B485C5A8-E753-4CF8-9E0E-8A0C6534FCF0}">
      <dgm:prSet/>
      <dgm:spPr/>
      <dgm:t>
        <a:bodyPr/>
        <a:lstStyle/>
        <a:p>
          <a:endParaRPr lang="en-US"/>
        </a:p>
      </dgm:t>
    </dgm:pt>
    <dgm:pt modelId="{BC71E1D4-07F7-4445-BD79-983750391E5A}" type="sibTrans" cxnId="{B485C5A8-E753-4CF8-9E0E-8A0C6534FCF0}">
      <dgm:prSet/>
      <dgm:spPr/>
      <dgm:t>
        <a:bodyPr/>
        <a:lstStyle/>
        <a:p>
          <a:endParaRPr lang="en-US"/>
        </a:p>
      </dgm:t>
    </dgm:pt>
    <dgm:pt modelId="{A30AEC00-7E37-46F0-A5FC-31B5B81F91D2}">
      <dgm:prSet/>
      <dgm:spPr/>
      <dgm:t>
        <a:bodyPr/>
        <a:lstStyle/>
        <a:p>
          <a:r>
            <a:rPr lang="en-US" b="1"/>
            <a:t>Output:</a:t>
          </a:r>
          <a:endParaRPr lang="en-US"/>
        </a:p>
      </dgm:t>
    </dgm:pt>
    <dgm:pt modelId="{81723B4C-58BD-4279-A6D2-B6E9220D6CC4}" type="parTrans" cxnId="{459AC1CB-77AA-4AC9-B921-933D508DB8A0}">
      <dgm:prSet/>
      <dgm:spPr/>
      <dgm:t>
        <a:bodyPr/>
        <a:lstStyle/>
        <a:p>
          <a:endParaRPr lang="en-US"/>
        </a:p>
      </dgm:t>
    </dgm:pt>
    <dgm:pt modelId="{84A206FB-166D-4B4B-8085-7AA9B2D2E4B8}" type="sibTrans" cxnId="{459AC1CB-77AA-4AC9-B921-933D508DB8A0}">
      <dgm:prSet/>
      <dgm:spPr/>
      <dgm:t>
        <a:bodyPr/>
        <a:lstStyle/>
        <a:p>
          <a:endParaRPr lang="en-US"/>
        </a:p>
      </dgm:t>
    </dgm:pt>
    <dgm:pt modelId="{9AD6D121-56C0-4536-9736-88B93F06652E}">
      <dgm:prSet/>
      <dgm:spPr/>
      <dgm:t>
        <a:bodyPr/>
        <a:lstStyle/>
        <a:p>
          <a:r>
            <a:rPr lang="en-US"/>
            <a:t>A Jupyter Notebook detailing the EDA and statistical findings</a:t>
          </a:r>
        </a:p>
      </dgm:t>
    </dgm:pt>
    <dgm:pt modelId="{25CD48CF-D65E-4A65-A6E4-ED71A1E1076D}" type="parTrans" cxnId="{51071C7F-06E6-487B-9196-6FDB2FBD82D4}">
      <dgm:prSet/>
      <dgm:spPr/>
      <dgm:t>
        <a:bodyPr/>
        <a:lstStyle/>
        <a:p>
          <a:endParaRPr lang="en-US"/>
        </a:p>
      </dgm:t>
    </dgm:pt>
    <dgm:pt modelId="{4F0588C1-01E3-4ADC-A167-0D9B1202D784}" type="sibTrans" cxnId="{51071C7F-06E6-487B-9196-6FDB2FBD82D4}">
      <dgm:prSet/>
      <dgm:spPr/>
      <dgm:t>
        <a:bodyPr/>
        <a:lstStyle/>
        <a:p>
          <a:endParaRPr lang="en-US"/>
        </a:p>
      </dgm:t>
    </dgm:pt>
    <dgm:pt modelId="{58E75C28-0606-4111-A459-F3611EAA5DA4}" type="pres">
      <dgm:prSet presAssocID="{CB15CA7B-60C4-45F7-BC37-8157295101B2}" presName="Name0" presStyleCnt="0">
        <dgm:presLayoutVars>
          <dgm:dir/>
          <dgm:resizeHandles val="exact"/>
        </dgm:presLayoutVars>
      </dgm:prSet>
      <dgm:spPr/>
    </dgm:pt>
    <dgm:pt modelId="{DAB53BF3-F54E-425A-8A31-E09D69EBA9BB}" type="pres">
      <dgm:prSet presAssocID="{181A8954-06D3-46D6-BFAA-B0DD222DE367}" presName="node" presStyleLbl="node1" presStyleIdx="0" presStyleCnt="7">
        <dgm:presLayoutVars>
          <dgm:bulletEnabled val="1"/>
        </dgm:presLayoutVars>
      </dgm:prSet>
      <dgm:spPr/>
    </dgm:pt>
    <dgm:pt modelId="{9A760FE8-1CB1-4861-BE46-14EB04691CE8}" type="pres">
      <dgm:prSet presAssocID="{0471230B-3511-4A38-BAD0-66FA8B8D1432}" presName="sibTrans" presStyleLbl="sibTrans1D1" presStyleIdx="0" presStyleCnt="6"/>
      <dgm:spPr/>
    </dgm:pt>
    <dgm:pt modelId="{4607DFAD-8707-4C59-A576-B4BB4714B279}" type="pres">
      <dgm:prSet presAssocID="{0471230B-3511-4A38-BAD0-66FA8B8D1432}" presName="connectorText" presStyleLbl="sibTrans1D1" presStyleIdx="0" presStyleCnt="6"/>
      <dgm:spPr/>
    </dgm:pt>
    <dgm:pt modelId="{60C86268-8A8E-417A-8053-B778D74EEEF6}" type="pres">
      <dgm:prSet presAssocID="{17A6654F-0CAC-4740-902F-944EC44FB0A1}" presName="node" presStyleLbl="node1" presStyleIdx="1" presStyleCnt="7">
        <dgm:presLayoutVars>
          <dgm:bulletEnabled val="1"/>
        </dgm:presLayoutVars>
      </dgm:prSet>
      <dgm:spPr/>
    </dgm:pt>
    <dgm:pt modelId="{C9F2683E-7029-4399-B898-7B8C5E112B5A}" type="pres">
      <dgm:prSet presAssocID="{44A24AC1-971D-4B46-BC81-5BA465917BFF}" presName="sibTrans" presStyleLbl="sibTrans1D1" presStyleIdx="1" presStyleCnt="6"/>
      <dgm:spPr/>
    </dgm:pt>
    <dgm:pt modelId="{DDE89573-1D21-4FB3-A726-6CFAC2DFC093}" type="pres">
      <dgm:prSet presAssocID="{44A24AC1-971D-4B46-BC81-5BA465917BFF}" presName="connectorText" presStyleLbl="sibTrans1D1" presStyleIdx="1" presStyleCnt="6"/>
      <dgm:spPr/>
    </dgm:pt>
    <dgm:pt modelId="{14FC7354-16A6-4CF1-AD77-7BA70D39BE75}" type="pres">
      <dgm:prSet presAssocID="{066DA456-A5D2-4E3B-9B24-282C9C41C1D4}" presName="node" presStyleLbl="node1" presStyleIdx="2" presStyleCnt="7">
        <dgm:presLayoutVars>
          <dgm:bulletEnabled val="1"/>
        </dgm:presLayoutVars>
      </dgm:prSet>
      <dgm:spPr/>
    </dgm:pt>
    <dgm:pt modelId="{97979B0B-FB16-4307-B7B2-2E51F1A66733}" type="pres">
      <dgm:prSet presAssocID="{A1F30F41-A9C3-4840-93CF-7C594EF50776}" presName="sibTrans" presStyleLbl="sibTrans1D1" presStyleIdx="2" presStyleCnt="6"/>
      <dgm:spPr/>
    </dgm:pt>
    <dgm:pt modelId="{B17D1376-754E-402D-9F01-40507BA67AE4}" type="pres">
      <dgm:prSet presAssocID="{A1F30F41-A9C3-4840-93CF-7C594EF50776}" presName="connectorText" presStyleLbl="sibTrans1D1" presStyleIdx="2" presStyleCnt="6"/>
      <dgm:spPr/>
    </dgm:pt>
    <dgm:pt modelId="{BE95C873-4F00-41AE-B8E8-D6A06D7EB897}" type="pres">
      <dgm:prSet presAssocID="{2D45E2B9-DFE6-49AC-A641-58F38A8FFBAF}" presName="node" presStyleLbl="node1" presStyleIdx="3" presStyleCnt="7">
        <dgm:presLayoutVars>
          <dgm:bulletEnabled val="1"/>
        </dgm:presLayoutVars>
      </dgm:prSet>
      <dgm:spPr/>
    </dgm:pt>
    <dgm:pt modelId="{09021B48-FB79-48EC-97D1-FAC24FEE9753}" type="pres">
      <dgm:prSet presAssocID="{96EDDAC8-B6AE-4BDE-937C-D218BD9DC765}" presName="sibTrans" presStyleLbl="sibTrans1D1" presStyleIdx="3" presStyleCnt="6"/>
      <dgm:spPr/>
    </dgm:pt>
    <dgm:pt modelId="{2811A9A1-C138-4D95-ABB5-4CC352423E41}" type="pres">
      <dgm:prSet presAssocID="{96EDDAC8-B6AE-4BDE-937C-D218BD9DC765}" presName="connectorText" presStyleLbl="sibTrans1D1" presStyleIdx="3" presStyleCnt="6"/>
      <dgm:spPr/>
    </dgm:pt>
    <dgm:pt modelId="{DE523E91-38A9-4AED-8E96-1CB9736E0C17}" type="pres">
      <dgm:prSet presAssocID="{C90EA9FC-8512-42EE-871D-A39D6683BB79}" presName="node" presStyleLbl="node1" presStyleIdx="4" presStyleCnt="7">
        <dgm:presLayoutVars>
          <dgm:bulletEnabled val="1"/>
        </dgm:presLayoutVars>
      </dgm:prSet>
      <dgm:spPr/>
    </dgm:pt>
    <dgm:pt modelId="{CE371D51-B393-47AF-B89F-ADCD0953523E}" type="pres">
      <dgm:prSet presAssocID="{BC71E1D4-07F7-4445-BD79-983750391E5A}" presName="sibTrans" presStyleLbl="sibTrans1D1" presStyleIdx="4" presStyleCnt="6"/>
      <dgm:spPr/>
    </dgm:pt>
    <dgm:pt modelId="{5CEAA170-8A9E-450A-88F4-274212F4CC8E}" type="pres">
      <dgm:prSet presAssocID="{BC71E1D4-07F7-4445-BD79-983750391E5A}" presName="connectorText" presStyleLbl="sibTrans1D1" presStyleIdx="4" presStyleCnt="6"/>
      <dgm:spPr/>
    </dgm:pt>
    <dgm:pt modelId="{97D18A91-7D13-4A16-8F79-0CFC7E9152E5}" type="pres">
      <dgm:prSet presAssocID="{A30AEC00-7E37-46F0-A5FC-31B5B81F91D2}" presName="node" presStyleLbl="node1" presStyleIdx="5" presStyleCnt="7">
        <dgm:presLayoutVars>
          <dgm:bulletEnabled val="1"/>
        </dgm:presLayoutVars>
      </dgm:prSet>
      <dgm:spPr/>
    </dgm:pt>
    <dgm:pt modelId="{0EF53AD2-5902-4861-A3AC-A4FC1DBC17DD}" type="pres">
      <dgm:prSet presAssocID="{84A206FB-166D-4B4B-8085-7AA9B2D2E4B8}" presName="sibTrans" presStyleLbl="sibTrans1D1" presStyleIdx="5" presStyleCnt="6"/>
      <dgm:spPr/>
    </dgm:pt>
    <dgm:pt modelId="{5828E4FF-3EF7-4B14-AE84-9F9731095B06}" type="pres">
      <dgm:prSet presAssocID="{84A206FB-166D-4B4B-8085-7AA9B2D2E4B8}" presName="connectorText" presStyleLbl="sibTrans1D1" presStyleIdx="5" presStyleCnt="6"/>
      <dgm:spPr/>
    </dgm:pt>
    <dgm:pt modelId="{B1408B50-F013-4620-86B0-F8F20DDEFEB4}" type="pres">
      <dgm:prSet presAssocID="{9AD6D121-56C0-4536-9736-88B93F06652E}" presName="node" presStyleLbl="node1" presStyleIdx="6" presStyleCnt="7">
        <dgm:presLayoutVars>
          <dgm:bulletEnabled val="1"/>
        </dgm:presLayoutVars>
      </dgm:prSet>
      <dgm:spPr/>
    </dgm:pt>
  </dgm:ptLst>
  <dgm:cxnLst>
    <dgm:cxn modelId="{B7D2E30F-764C-4744-8399-C8F469E82079}" type="presOf" srcId="{96EDDAC8-B6AE-4BDE-937C-D218BD9DC765}" destId="{2811A9A1-C138-4D95-ABB5-4CC352423E41}" srcOrd="1" destOrd="0" presId="urn:microsoft.com/office/officeart/2016/7/layout/RepeatingBendingProcessNew"/>
    <dgm:cxn modelId="{69DC1D1C-C361-4BDF-BB76-714E9998FF95}" srcId="{CB15CA7B-60C4-45F7-BC37-8157295101B2}" destId="{17A6654F-0CAC-4740-902F-944EC44FB0A1}" srcOrd="1" destOrd="0" parTransId="{1FEA87E5-CD37-4AF7-98DE-5E723980A0D8}" sibTransId="{44A24AC1-971D-4B46-BC81-5BA465917BFF}"/>
    <dgm:cxn modelId="{1D6BF821-08BC-4E63-AFB4-3AC980CBD1EC}" type="presOf" srcId="{96EDDAC8-B6AE-4BDE-937C-D218BD9DC765}" destId="{09021B48-FB79-48EC-97D1-FAC24FEE9753}" srcOrd="0" destOrd="0" presId="urn:microsoft.com/office/officeart/2016/7/layout/RepeatingBendingProcessNew"/>
    <dgm:cxn modelId="{99018722-4CC3-40C4-905A-A5823CA1ADA2}" srcId="{CB15CA7B-60C4-45F7-BC37-8157295101B2}" destId="{066DA456-A5D2-4E3B-9B24-282C9C41C1D4}" srcOrd="2" destOrd="0" parTransId="{BE9AFA6E-F231-453E-9627-B1E49BC32F96}" sibTransId="{A1F30F41-A9C3-4840-93CF-7C594EF50776}"/>
    <dgm:cxn modelId="{50C63763-05DE-4541-8E66-96F5286E421F}" type="presOf" srcId="{0471230B-3511-4A38-BAD0-66FA8B8D1432}" destId="{9A760FE8-1CB1-4861-BE46-14EB04691CE8}" srcOrd="0" destOrd="0" presId="urn:microsoft.com/office/officeart/2016/7/layout/RepeatingBendingProcessNew"/>
    <dgm:cxn modelId="{47348C44-C23B-4898-A824-385498C83C56}" type="presOf" srcId="{181A8954-06D3-46D6-BFAA-B0DD222DE367}" destId="{DAB53BF3-F54E-425A-8A31-E09D69EBA9BB}" srcOrd="0" destOrd="0" presId="urn:microsoft.com/office/officeart/2016/7/layout/RepeatingBendingProcessNew"/>
    <dgm:cxn modelId="{E2578953-12DF-42A2-B5A2-D23A96F9DD84}" type="presOf" srcId="{C90EA9FC-8512-42EE-871D-A39D6683BB79}" destId="{DE523E91-38A9-4AED-8E96-1CB9736E0C17}" srcOrd="0" destOrd="0" presId="urn:microsoft.com/office/officeart/2016/7/layout/RepeatingBendingProcessNew"/>
    <dgm:cxn modelId="{94D82F56-705A-4161-AC92-D421D8FF9BF6}" srcId="{CB15CA7B-60C4-45F7-BC37-8157295101B2}" destId="{181A8954-06D3-46D6-BFAA-B0DD222DE367}" srcOrd="0" destOrd="0" parTransId="{8EF4A6CF-70CB-496D-95FF-6A0862EE28F4}" sibTransId="{0471230B-3511-4A38-BAD0-66FA8B8D1432}"/>
    <dgm:cxn modelId="{41F5F256-30AC-4F18-9CD0-64268ECC89A3}" type="presOf" srcId="{2D45E2B9-DFE6-49AC-A641-58F38A8FFBAF}" destId="{BE95C873-4F00-41AE-B8E8-D6A06D7EB897}" srcOrd="0" destOrd="0" presId="urn:microsoft.com/office/officeart/2016/7/layout/RepeatingBendingProcessNew"/>
    <dgm:cxn modelId="{97362778-2ADD-4017-8D7D-A5A58D69F442}" type="presOf" srcId="{A30AEC00-7E37-46F0-A5FC-31B5B81F91D2}" destId="{97D18A91-7D13-4A16-8F79-0CFC7E9152E5}" srcOrd="0" destOrd="0" presId="urn:microsoft.com/office/officeart/2016/7/layout/RepeatingBendingProcessNew"/>
    <dgm:cxn modelId="{E001817D-0F1A-4CB6-BBFC-4684487CB42F}" type="presOf" srcId="{E1F568B3-1B3F-4CCA-945D-2119D02D322B}" destId="{DAB53BF3-F54E-425A-8A31-E09D69EBA9BB}" srcOrd="0" destOrd="1" presId="urn:microsoft.com/office/officeart/2016/7/layout/RepeatingBendingProcessNew"/>
    <dgm:cxn modelId="{A410EB7D-A1B5-4623-B4D9-3F7C9D9822C6}" type="presOf" srcId="{0471230B-3511-4A38-BAD0-66FA8B8D1432}" destId="{4607DFAD-8707-4C59-A576-B4BB4714B279}" srcOrd="1" destOrd="0" presId="urn:microsoft.com/office/officeart/2016/7/layout/RepeatingBendingProcessNew"/>
    <dgm:cxn modelId="{51071C7F-06E6-487B-9196-6FDB2FBD82D4}" srcId="{CB15CA7B-60C4-45F7-BC37-8157295101B2}" destId="{9AD6D121-56C0-4536-9736-88B93F06652E}" srcOrd="6" destOrd="0" parTransId="{25CD48CF-D65E-4A65-A6E4-ED71A1E1076D}" sibTransId="{4F0588C1-01E3-4ADC-A167-0D9B1202D784}"/>
    <dgm:cxn modelId="{CA36CE88-4512-41B9-AC48-F22183A27E67}" type="presOf" srcId="{9AD6D121-56C0-4536-9736-88B93F06652E}" destId="{B1408B50-F013-4620-86B0-F8F20DDEFEB4}" srcOrd="0" destOrd="0" presId="urn:microsoft.com/office/officeart/2016/7/layout/RepeatingBendingProcessNew"/>
    <dgm:cxn modelId="{56559989-3DFC-47C7-B376-93E417148287}" type="presOf" srcId="{BC71E1D4-07F7-4445-BD79-983750391E5A}" destId="{5CEAA170-8A9E-450A-88F4-274212F4CC8E}" srcOrd="1" destOrd="0" presId="urn:microsoft.com/office/officeart/2016/7/layout/RepeatingBendingProcessNew"/>
    <dgm:cxn modelId="{4E8781A0-36CE-4FD2-8886-7306BF84B9C9}" type="presOf" srcId="{A1F30F41-A9C3-4840-93CF-7C594EF50776}" destId="{97979B0B-FB16-4307-B7B2-2E51F1A66733}" srcOrd="0" destOrd="0" presId="urn:microsoft.com/office/officeart/2016/7/layout/RepeatingBendingProcessNew"/>
    <dgm:cxn modelId="{7D391FA7-BE9B-48C6-9064-342E69B5A129}" srcId="{181A8954-06D3-46D6-BFAA-B0DD222DE367}" destId="{E1F568B3-1B3F-4CCA-945D-2119D02D322B}" srcOrd="0" destOrd="0" parTransId="{FD95BA08-CC00-43FE-9242-0E20B08BD873}" sibTransId="{9BBE7961-9836-4558-A811-2EAF5508EA32}"/>
    <dgm:cxn modelId="{B485C5A8-E753-4CF8-9E0E-8A0C6534FCF0}" srcId="{CB15CA7B-60C4-45F7-BC37-8157295101B2}" destId="{C90EA9FC-8512-42EE-871D-A39D6683BB79}" srcOrd="4" destOrd="0" parTransId="{D05109BC-2A10-44DB-8A7B-26F23DD09329}" sibTransId="{BC71E1D4-07F7-4445-BD79-983750391E5A}"/>
    <dgm:cxn modelId="{449432AD-36A7-4326-A0A9-8725A0BBE79B}" type="presOf" srcId="{A1F30F41-A9C3-4840-93CF-7C594EF50776}" destId="{B17D1376-754E-402D-9F01-40507BA67AE4}" srcOrd="1" destOrd="0" presId="urn:microsoft.com/office/officeart/2016/7/layout/RepeatingBendingProcessNew"/>
    <dgm:cxn modelId="{C56275BC-0A34-4221-A469-63D4A04BA15F}" type="presOf" srcId="{84A206FB-166D-4B4B-8085-7AA9B2D2E4B8}" destId="{5828E4FF-3EF7-4B14-AE84-9F9731095B06}" srcOrd="1" destOrd="0" presId="urn:microsoft.com/office/officeart/2016/7/layout/RepeatingBendingProcessNew"/>
    <dgm:cxn modelId="{459AC1CB-77AA-4AC9-B921-933D508DB8A0}" srcId="{CB15CA7B-60C4-45F7-BC37-8157295101B2}" destId="{A30AEC00-7E37-46F0-A5FC-31B5B81F91D2}" srcOrd="5" destOrd="0" parTransId="{81723B4C-58BD-4279-A6D2-B6E9220D6CC4}" sibTransId="{84A206FB-166D-4B4B-8085-7AA9B2D2E4B8}"/>
    <dgm:cxn modelId="{DDBE51D1-7973-46FA-988A-8B963B6BDDB7}" type="presOf" srcId="{84A206FB-166D-4B4B-8085-7AA9B2D2E4B8}" destId="{0EF53AD2-5902-4861-A3AC-A4FC1DBC17DD}" srcOrd="0" destOrd="0" presId="urn:microsoft.com/office/officeart/2016/7/layout/RepeatingBendingProcessNew"/>
    <dgm:cxn modelId="{4771B6D3-79A3-4C24-ABDD-682917933058}" type="presOf" srcId="{17A6654F-0CAC-4740-902F-944EC44FB0A1}" destId="{60C86268-8A8E-417A-8053-B778D74EEEF6}" srcOrd="0" destOrd="0" presId="urn:microsoft.com/office/officeart/2016/7/layout/RepeatingBendingProcessNew"/>
    <dgm:cxn modelId="{E41DC7E1-ADF6-4A4A-AB79-43EC23A4F056}" type="presOf" srcId="{BC71E1D4-07F7-4445-BD79-983750391E5A}" destId="{CE371D51-B393-47AF-B89F-ADCD0953523E}" srcOrd="0" destOrd="0" presId="urn:microsoft.com/office/officeart/2016/7/layout/RepeatingBendingProcessNew"/>
    <dgm:cxn modelId="{6C5B1DE7-21A1-4B0B-B3C9-407F64A51604}" type="presOf" srcId="{CB15CA7B-60C4-45F7-BC37-8157295101B2}" destId="{58E75C28-0606-4111-A459-F3611EAA5DA4}" srcOrd="0" destOrd="0" presId="urn:microsoft.com/office/officeart/2016/7/layout/RepeatingBendingProcessNew"/>
    <dgm:cxn modelId="{04BBD7E7-706B-4518-B38E-4EA1C8BC8AFF}" srcId="{CB15CA7B-60C4-45F7-BC37-8157295101B2}" destId="{2D45E2B9-DFE6-49AC-A641-58F38A8FFBAF}" srcOrd="3" destOrd="0" parTransId="{C16D8EB7-32BA-4C7B-B19D-18C27F7643CA}" sibTransId="{96EDDAC8-B6AE-4BDE-937C-D218BD9DC765}"/>
    <dgm:cxn modelId="{31000FF1-627D-402D-9668-2C2E6FEBA48F}" type="presOf" srcId="{066DA456-A5D2-4E3B-9B24-282C9C41C1D4}" destId="{14FC7354-16A6-4CF1-AD77-7BA70D39BE75}" srcOrd="0" destOrd="0" presId="urn:microsoft.com/office/officeart/2016/7/layout/RepeatingBendingProcessNew"/>
    <dgm:cxn modelId="{EBED02F5-27CE-40FB-932C-5053D2F559AE}" type="presOf" srcId="{44A24AC1-971D-4B46-BC81-5BA465917BFF}" destId="{DDE89573-1D21-4FB3-A726-6CFAC2DFC093}" srcOrd="1" destOrd="0" presId="urn:microsoft.com/office/officeart/2016/7/layout/RepeatingBendingProcessNew"/>
    <dgm:cxn modelId="{D1B4DDF5-36C2-4364-B469-D135B2C05C8F}" type="presOf" srcId="{44A24AC1-971D-4B46-BC81-5BA465917BFF}" destId="{C9F2683E-7029-4399-B898-7B8C5E112B5A}" srcOrd="0" destOrd="0" presId="urn:microsoft.com/office/officeart/2016/7/layout/RepeatingBendingProcessNew"/>
    <dgm:cxn modelId="{4FF5C7A5-E2D4-40B4-9532-42FB3EDBBA4D}" type="presParOf" srcId="{58E75C28-0606-4111-A459-F3611EAA5DA4}" destId="{DAB53BF3-F54E-425A-8A31-E09D69EBA9BB}" srcOrd="0" destOrd="0" presId="urn:microsoft.com/office/officeart/2016/7/layout/RepeatingBendingProcessNew"/>
    <dgm:cxn modelId="{B27F6A56-1883-4A82-A679-69A4E8AC2B4C}" type="presParOf" srcId="{58E75C28-0606-4111-A459-F3611EAA5DA4}" destId="{9A760FE8-1CB1-4861-BE46-14EB04691CE8}" srcOrd="1" destOrd="0" presId="urn:microsoft.com/office/officeart/2016/7/layout/RepeatingBendingProcessNew"/>
    <dgm:cxn modelId="{6447358C-A6D3-4917-A15E-3FC5E5D9ADEC}" type="presParOf" srcId="{9A760FE8-1CB1-4861-BE46-14EB04691CE8}" destId="{4607DFAD-8707-4C59-A576-B4BB4714B279}" srcOrd="0" destOrd="0" presId="urn:microsoft.com/office/officeart/2016/7/layout/RepeatingBendingProcessNew"/>
    <dgm:cxn modelId="{385F1559-FA56-4207-B4A9-1A70D8E7857F}" type="presParOf" srcId="{58E75C28-0606-4111-A459-F3611EAA5DA4}" destId="{60C86268-8A8E-417A-8053-B778D74EEEF6}" srcOrd="2" destOrd="0" presId="urn:microsoft.com/office/officeart/2016/7/layout/RepeatingBendingProcessNew"/>
    <dgm:cxn modelId="{574594E1-8064-4075-A7A0-B953BF7DD66A}" type="presParOf" srcId="{58E75C28-0606-4111-A459-F3611EAA5DA4}" destId="{C9F2683E-7029-4399-B898-7B8C5E112B5A}" srcOrd="3" destOrd="0" presId="urn:microsoft.com/office/officeart/2016/7/layout/RepeatingBendingProcessNew"/>
    <dgm:cxn modelId="{035ED9C4-A4E2-40AB-AFE1-27BFB342B71F}" type="presParOf" srcId="{C9F2683E-7029-4399-B898-7B8C5E112B5A}" destId="{DDE89573-1D21-4FB3-A726-6CFAC2DFC093}" srcOrd="0" destOrd="0" presId="urn:microsoft.com/office/officeart/2016/7/layout/RepeatingBendingProcessNew"/>
    <dgm:cxn modelId="{C3740852-CCCC-4386-982E-4544F28AE276}" type="presParOf" srcId="{58E75C28-0606-4111-A459-F3611EAA5DA4}" destId="{14FC7354-16A6-4CF1-AD77-7BA70D39BE75}" srcOrd="4" destOrd="0" presId="urn:microsoft.com/office/officeart/2016/7/layout/RepeatingBendingProcessNew"/>
    <dgm:cxn modelId="{4271FF86-FD65-4458-BF06-7BDD0089CCEA}" type="presParOf" srcId="{58E75C28-0606-4111-A459-F3611EAA5DA4}" destId="{97979B0B-FB16-4307-B7B2-2E51F1A66733}" srcOrd="5" destOrd="0" presId="urn:microsoft.com/office/officeart/2016/7/layout/RepeatingBendingProcessNew"/>
    <dgm:cxn modelId="{A07F43C9-996B-4D2D-8DBA-BA8A25B77696}" type="presParOf" srcId="{97979B0B-FB16-4307-B7B2-2E51F1A66733}" destId="{B17D1376-754E-402D-9F01-40507BA67AE4}" srcOrd="0" destOrd="0" presId="urn:microsoft.com/office/officeart/2016/7/layout/RepeatingBendingProcessNew"/>
    <dgm:cxn modelId="{EE1870A4-70B2-4286-905F-E5A568BAA406}" type="presParOf" srcId="{58E75C28-0606-4111-A459-F3611EAA5DA4}" destId="{BE95C873-4F00-41AE-B8E8-D6A06D7EB897}" srcOrd="6" destOrd="0" presId="urn:microsoft.com/office/officeart/2016/7/layout/RepeatingBendingProcessNew"/>
    <dgm:cxn modelId="{E8841237-055E-4DAF-B166-167E0BE96462}" type="presParOf" srcId="{58E75C28-0606-4111-A459-F3611EAA5DA4}" destId="{09021B48-FB79-48EC-97D1-FAC24FEE9753}" srcOrd="7" destOrd="0" presId="urn:microsoft.com/office/officeart/2016/7/layout/RepeatingBendingProcessNew"/>
    <dgm:cxn modelId="{65F77D9F-0DEA-419E-94DF-02184D508FF6}" type="presParOf" srcId="{09021B48-FB79-48EC-97D1-FAC24FEE9753}" destId="{2811A9A1-C138-4D95-ABB5-4CC352423E41}" srcOrd="0" destOrd="0" presId="urn:microsoft.com/office/officeart/2016/7/layout/RepeatingBendingProcessNew"/>
    <dgm:cxn modelId="{677FBCC1-FC4D-4D5A-96DB-B6F1E02EAC1A}" type="presParOf" srcId="{58E75C28-0606-4111-A459-F3611EAA5DA4}" destId="{DE523E91-38A9-4AED-8E96-1CB9736E0C17}" srcOrd="8" destOrd="0" presId="urn:microsoft.com/office/officeart/2016/7/layout/RepeatingBendingProcessNew"/>
    <dgm:cxn modelId="{13860BC8-9E4D-4968-B869-76D4C1772D06}" type="presParOf" srcId="{58E75C28-0606-4111-A459-F3611EAA5DA4}" destId="{CE371D51-B393-47AF-B89F-ADCD0953523E}" srcOrd="9" destOrd="0" presId="urn:microsoft.com/office/officeart/2016/7/layout/RepeatingBendingProcessNew"/>
    <dgm:cxn modelId="{3BCAB7A0-7693-4B84-8D53-18DCA1BD2CFE}" type="presParOf" srcId="{CE371D51-B393-47AF-B89F-ADCD0953523E}" destId="{5CEAA170-8A9E-450A-88F4-274212F4CC8E}" srcOrd="0" destOrd="0" presId="urn:microsoft.com/office/officeart/2016/7/layout/RepeatingBendingProcessNew"/>
    <dgm:cxn modelId="{1C5F6195-946C-461A-8E10-6D2B923C14CE}" type="presParOf" srcId="{58E75C28-0606-4111-A459-F3611EAA5DA4}" destId="{97D18A91-7D13-4A16-8F79-0CFC7E9152E5}" srcOrd="10" destOrd="0" presId="urn:microsoft.com/office/officeart/2016/7/layout/RepeatingBendingProcessNew"/>
    <dgm:cxn modelId="{C1397804-82DD-461B-8CBC-E09F108CA8CB}" type="presParOf" srcId="{58E75C28-0606-4111-A459-F3611EAA5DA4}" destId="{0EF53AD2-5902-4861-A3AC-A4FC1DBC17DD}" srcOrd="11" destOrd="0" presId="urn:microsoft.com/office/officeart/2016/7/layout/RepeatingBendingProcessNew"/>
    <dgm:cxn modelId="{FEF62633-403C-4F83-8209-05A23F9DA7EB}" type="presParOf" srcId="{0EF53AD2-5902-4861-A3AC-A4FC1DBC17DD}" destId="{5828E4FF-3EF7-4B14-AE84-9F9731095B06}" srcOrd="0" destOrd="0" presId="urn:microsoft.com/office/officeart/2016/7/layout/RepeatingBendingProcessNew"/>
    <dgm:cxn modelId="{8C5B0798-324A-45E7-A7CF-7B16C878B46A}" type="presParOf" srcId="{58E75C28-0606-4111-A459-F3611EAA5DA4}" destId="{B1408B50-F013-4620-86B0-F8F20DDEFEB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5BFB09-1F67-4843-BB17-F7722AC2A6C5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A954A1-0FE4-423D-849A-F6550D390E7C}">
      <dgm:prSet/>
      <dgm:spPr/>
      <dgm:t>
        <a:bodyPr/>
        <a:lstStyle/>
        <a:p>
          <a:pPr>
            <a:defRPr b="1"/>
          </a:pPr>
          <a:r>
            <a:rPr lang="en-US"/>
            <a:t>Tools Used: </a:t>
          </a:r>
        </a:p>
      </dgm:t>
    </dgm:pt>
    <dgm:pt modelId="{0DC4BE6A-9213-4651-984B-C3BC03F6E4B5}" type="parTrans" cxnId="{A9ABA750-049E-4FF0-BB54-2549E2648A06}">
      <dgm:prSet/>
      <dgm:spPr/>
      <dgm:t>
        <a:bodyPr/>
        <a:lstStyle/>
        <a:p>
          <a:endParaRPr lang="en-US"/>
        </a:p>
      </dgm:t>
    </dgm:pt>
    <dgm:pt modelId="{785D23B6-0528-481F-9C24-855CDB952B99}" type="sibTrans" cxnId="{A9ABA750-049E-4FF0-BB54-2549E2648A06}">
      <dgm:prSet/>
      <dgm:spPr/>
      <dgm:t>
        <a:bodyPr/>
        <a:lstStyle/>
        <a:p>
          <a:endParaRPr lang="en-US"/>
        </a:p>
      </dgm:t>
    </dgm:pt>
    <dgm:pt modelId="{672E0C30-D53F-45BA-9279-315E3B423FA1}">
      <dgm:prSet/>
      <dgm:spPr/>
      <dgm:t>
        <a:bodyPr/>
        <a:lstStyle/>
        <a:p>
          <a:r>
            <a:rPr lang="en-US"/>
            <a:t>MySQL, Python (MySQL Connector)</a:t>
          </a:r>
        </a:p>
      </dgm:t>
    </dgm:pt>
    <dgm:pt modelId="{6C346A1A-5B1E-4692-9538-0A84D5C19CC2}" type="parTrans" cxnId="{AE7599D0-3616-4F63-9FF1-1950852CA933}">
      <dgm:prSet/>
      <dgm:spPr/>
      <dgm:t>
        <a:bodyPr/>
        <a:lstStyle/>
        <a:p>
          <a:endParaRPr lang="en-US"/>
        </a:p>
      </dgm:t>
    </dgm:pt>
    <dgm:pt modelId="{71402D93-4C3C-4219-8D17-E653C7CD4F52}" type="sibTrans" cxnId="{AE7599D0-3616-4F63-9FF1-1950852CA933}">
      <dgm:prSet/>
      <dgm:spPr/>
      <dgm:t>
        <a:bodyPr/>
        <a:lstStyle/>
        <a:p>
          <a:endParaRPr lang="en-US"/>
        </a:p>
      </dgm:t>
    </dgm:pt>
    <dgm:pt modelId="{96D1BF84-D8F9-4763-AA72-31DEC064B87E}">
      <dgm:prSet/>
      <dgm:spPr/>
      <dgm:t>
        <a:bodyPr/>
        <a:lstStyle/>
        <a:p>
          <a:pPr>
            <a:defRPr b="1"/>
          </a:pPr>
          <a:r>
            <a:rPr lang="en-US"/>
            <a:t>Process:</a:t>
          </a:r>
        </a:p>
      </dgm:t>
    </dgm:pt>
    <dgm:pt modelId="{10E3A107-5263-4D30-86A5-7576EC0F3F55}" type="parTrans" cxnId="{5A74DECC-84B0-44AC-AC8B-00A65512794B}">
      <dgm:prSet/>
      <dgm:spPr/>
      <dgm:t>
        <a:bodyPr/>
        <a:lstStyle/>
        <a:p>
          <a:endParaRPr lang="en-US"/>
        </a:p>
      </dgm:t>
    </dgm:pt>
    <dgm:pt modelId="{5AC0A749-EA69-49E0-87C8-BFD9C2818B3B}" type="sibTrans" cxnId="{5A74DECC-84B0-44AC-AC8B-00A65512794B}">
      <dgm:prSet/>
      <dgm:spPr/>
      <dgm:t>
        <a:bodyPr/>
        <a:lstStyle/>
        <a:p>
          <a:endParaRPr lang="en-US"/>
        </a:p>
      </dgm:t>
    </dgm:pt>
    <dgm:pt modelId="{1981D111-59C2-4FB6-A756-0122C75F20CB}">
      <dgm:prSet/>
      <dgm:spPr/>
      <dgm:t>
        <a:bodyPr/>
        <a:lstStyle/>
        <a:p>
          <a:pPr>
            <a:defRPr b="1"/>
          </a:pPr>
          <a:r>
            <a:rPr lang="en-US" dirty="0"/>
            <a:t>Designed a MySQL database schema to accommodate the cleaned data.</a:t>
          </a:r>
        </a:p>
      </dgm:t>
    </dgm:pt>
    <dgm:pt modelId="{F19DDA2B-4ECF-49C7-B6A9-F4885BBA31A8}" type="parTrans" cxnId="{5A3FF51C-3A1A-4CFB-826F-F2F8B1FB3824}">
      <dgm:prSet/>
      <dgm:spPr/>
      <dgm:t>
        <a:bodyPr/>
        <a:lstStyle/>
        <a:p>
          <a:endParaRPr lang="en-US"/>
        </a:p>
      </dgm:t>
    </dgm:pt>
    <dgm:pt modelId="{002CB775-84CD-4B10-A5A7-3B993320E4E7}" type="sibTrans" cxnId="{5A3FF51C-3A1A-4CFB-826F-F2F8B1FB3824}">
      <dgm:prSet/>
      <dgm:spPr/>
      <dgm:t>
        <a:bodyPr/>
        <a:lstStyle/>
        <a:p>
          <a:endParaRPr lang="en-US"/>
        </a:p>
      </dgm:t>
    </dgm:pt>
    <dgm:pt modelId="{A9B602EA-1F91-4856-B88A-18BC6C93FE4E}">
      <dgm:prSet/>
      <dgm:spPr/>
      <dgm:t>
        <a:bodyPr/>
        <a:lstStyle/>
        <a:p>
          <a:pPr>
            <a:defRPr b="1"/>
          </a:pPr>
          <a:r>
            <a:rPr lang="en-US" dirty="0"/>
            <a:t>Imported the dataset into the MySQL database.</a:t>
          </a:r>
        </a:p>
      </dgm:t>
    </dgm:pt>
    <dgm:pt modelId="{2B9E7781-106E-41EE-BD4D-2B3B00F5D3A8}" type="parTrans" cxnId="{CEDDC1C1-DA67-45A7-A2CA-71E3308305F0}">
      <dgm:prSet/>
      <dgm:spPr/>
      <dgm:t>
        <a:bodyPr/>
        <a:lstStyle/>
        <a:p>
          <a:endParaRPr lang="en-US"/>
        </a:p>
      </dgm:t>
    </dgm:pt>
    <dgm:pt modelId="{49C95735-908B-4EE0-84A5-5B1CE5B3B269}" type="sibTrans" cxnId="{CEDDC1C1-DA67-45A7-A2CA-71E3308305F0}">
      <dgm:prSet/>
      <dgm:spPr/>
      <dgm:t>
        <a:bodyPr/>
        <a:lstStyle/>
        <a:p>
          <a:endParaRPr lang="en-US"/>
        </a:p>
      </dgm:t>
    </dgm:pt>
    <dgm:pt modelId="{DC8C2147-06FD-409F-8CC5-DC60FF58876E}">
      <dgm:prSet/>
      <dgm:spPr/>
      <dgm:t>
        <a:bodyPr/>
        <a:lstStyle/>
        <a:p>
          <a:pPr>
            <a:defRPr b="1"/>
          </a:pPr>
          <a:r>
            <a:rPr lang="en-US"/>
            <a:t>Output: </a:t>
          </a:r>
        </a:p>
      </dgm:t>
    </dgm:pt>
    <dgm:pt modelId="{1B2BF9B8-159A-4C4C-B902-8E03EF3662A1}" type="parTrans" cxnId="{8352CDE8-D0EA-498F-8FB3-CCF7688C5B60}">
      <dgm:prSet/>
      <dgm:spPr/>
      <dgm:t>
        <a:bodyPr/>
        <a:lstStyle/>
        <a:p>
          <a:endParaRPr lang="en-US"/>
        </a:p>
      </dgm:t>
    </dgm:pt>
    <dgm:pt modelId="{0FAE27B3-4C92-4755-9D34-84604F08EE77}" type="sibTrans" cxnId="{8352CDE8-D0EA-498F-8FB3-CCF7688C5B60}">
      <dgm:prSet/>
      <dgm:spPr/>
      <dgm:t>
        <a:bodyPr/>
        <a:lstStyle/>
        <a:p>
          <a:endParaRPr lang="en-US"/>
        </a:p>
      </dgm:t>
    </dgm:pt>
    <dgm:pt modelId="{6F19AC72-9F88-4F70-AF44-F7AFA69192CD}">
      <dgm:prSet/>
      <dgm:spPr/>
      <dgm:t>
        <a:bodyPr/>
        <a:lstStyle/>
        <a:p>
          <a:r>
            <a:rPr lang="en-US" dirty="0"/>
            <a:t>MySQL database with structured tables and SQL scripts for table creation.</a:t>
          </a:r>
        </a:p>
      </dgm:t>
    </dgm:pt>
    <dgm:pt modelId="{E381B80C-08D8-470F-AE64-C045FB7F47EF}" type="parTrans" cxnId="{FA51808E-1B8B-41DC-BD7C-F0394E3A2A1D}">
      <dgm:prSet/>
      <dgm:spPr/>
      <dgm:t>
        <a:bodyPr/>
        <a:lstStyle/>
        <a:p>
          <a:endParaRPr lang="en-US"/>
        </a:p>
      </dgm:t>
    </dgm:pt>
    <dgm:pt modelId="{28657D53-2AC0-422B-849A-1118A73906CF}" type="sibTrans" cxnId="{FA51808E-1B8B-41DC-BD7C-F0394E3A2A1D}">
      <dgm:prSet/>
      <dgm:spPr/>
      <dgm:t>
        <a:bodyPr/>
        <a:lstStyle/>
        <a:p>
          <a:endParaRPr lang="en-US"/>
        </a:p>
      </dgm:t>
    </dgm:pt>
    <dgm:pt modelId="{DF94506D-383C-4270-A4F7-75BB7D68DFBC}" type="pres">
      <dgm:prSet presAssocID="{F25BFB09-1F67-4843-BB17-F7722AC2A6C5}" presName="Name0" presStyleCnt="0">
        <dgm:presLayoutVars>
          <dgm:dir/>
          <dgm:animLvl val="lvl"/>
          <dgm:resizeHandles val="exact"/>
        </dgm:presLayoutVars>
      </dgm:prSet>
      <dgm:spPr/>
    </dgm:pt>
    <dgm:pt modelId="{AB8FA880-2EE2-4AC3-B27F-0968F3CC523B}" type="pres">
      <dgm:prSet presAssocID="{2BA954A1-0FE4-423D-849A-F6550D390E7C}" presName="linNode" presStyleCnt="0"/>
      <dgm:spPr/>
    </dgm:pt>
    <dgm:pt modelId="{405AC8BE-E755-4850-9492-FA015A898944}" type="pres">
      <dgm:prSet presAssocID="{2BA954A1-0FE4-423D-849A-F6550D390E7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EA71ED8-AE4E-4101-AE0A-6C527F427975}" type="pres">
      <dgm:prSet presAssocID="{2BA954A1-0FE4-423D-849A-F6550D390E7C}" presName="descendantText" presStyleLbl="alignAccFollowNode1" presStyleIdx="0" presStyleCnt="2">
        <dgm:presLayoutVars>
          <dgm:bulletEnabled val="1"/>
        </dgm:presLayoutVars>
      </dgm:prSet>
      <dgm:spPr/>
    </dgm:pt>
    <dgm:pt modelId="{0787683A-3E78-4410-A652-04145B6C545A}" type="pres">
      <dgm:prSet presAssocID="{785D23B6-0528-481F-9C24-855CDB952B99}" presName="sp" presStyleCnt="0"/>
      <dgm:spPr/>
    </dgm:pt>
    <dgm:pt modelId="{FB78C6C6-72CF-43CF-98D5-5C6EE5481833}" type="pres">
      <dgm:prSet presAssocID="{96D1BF84-D8F9-4763-AA72-31DEC064B87E}" presName="linNode" presStyleCnt="0"/>
      <dgm:spPr/>
    </dgm:pt>
    <dgm:pt modelId="{2E6634ED-B9CC-4552-BD62-0D1DF354FA7A}" type="pres">
      <dgm:prSet presAssocID="{96D1BF84-D8F9-4763-AA72-31DEC064B87E}" presName="parentText" presStyleLbl="node1" presStyleIdx="1" presStyleCnt="5" custLinFactNeighborX="90938" custLinFactNeighborY="54441">
        <dgm:presLayoutVars>
          <dgm:chMax val="1"/>
          <dgm:bulletEnabled val="1"/>
        </dgm:presLayoutVars>
      </dgm:prSet>
      <dgm:spPr/>
    </dgm:pt>
    <dgm:pt modelId="{42CCFFE6-889B-4A4E-8412-48681051D7FB}" type="pres">
      <dgm:prSet presAssocID="{5AC0A749-EA69-49E0-87C8-BFD9C2818B3B}" presName="sp" presStyleCnt="0"/>
      <dgm:spPr/>
    </dgm:pt>
    <dgm:pt modelId="{B07590B4-97F4-4832-9E6F-532F7F04CEE1}" type="pres">
      <dgm:prSet presAssocID="{1981D111-59C2-4FB6-A756-0122C75F20CB}" presName="linNode" presStyleCnt="0"/>
      <dgm:spPr/>
    </dgm:pt>
    <dgm:pt modelId="{EB83E5FF-DF55-4C87-9EC1-AB4ED91E181B}" type="pres">
      <dgm:prSet presAssocID="{1981D111-59C2-4FB6-A756-0122C75F20CB}" presName="parentText" presStyleLbl="node1" presStyleIdx="2" presStyleCnt="5" custLinFactNeighborX="20457" custLinFactNeighborY="66254">
        <dgm:presLayoutVars>
          <dgm:chMax val="1"/>
          <dgm:bulletEnabled val="1"/>
        </dgm:presLayoutVars>
      </dgm:prSet>
      <dgm:spPr/>
    </dgm:pt>
    <dgm:pt modelId="{F7B50F94-93EC-4180-8C7A-22551DFDA4A8}" type="pres">
      <dgm:prSet presAssocID="{002CB775-84CD-4B10-A5A7-3B993320E4E7}" presName="sp" presStyleCnt="0"/>
      <dgm:spPr/>
    </dgm:pt>
    <dgm:pt modelId="{E1246BB7-D12F-430D-8CB9-0A30FB5B8617}" type="pres">
      <dgm:prSet presAssocID="{A9B602EA-1F91-4856-B88A-18BC6C93FE4E}" presName="linNode" presStyleCnt="0"/>
      <dgm:spPr/>
    </dgm:pt>
    <dgm:pt modelId="{E738A1EC-0B6A-498E-B630-16D612468CAA}" type="pres">
      <dgm:prSet presAssocID="{A9B602EA-1F91-4856-B88A-18BC6C93FE4E}" presName="parentText" presStyleLbl="node1" presStyleIdx="3" presStyleCnt="5" custLinFactX="64589" custLinFactNeighborX="100000" custLinFactNeighborY="-38746">
        <dgm:presLayoutVars>
          <dgm:chMax val="1"/>
          <dgm:bulletEnabled val="1"/>
        </dgm:presLayoutVars>
      </dgm:prSet>
      <dgm:spPr/>
    </dgm:pt>
    <dgm:pt modelId="{4C883D00-CA39-4CD0-8836-69CDFEA58717}" type="pres">
      <dgm:prSet presAssocID="{49C95735-908B-4EE0-84A5-5B1CE5B3B269}" presName="sp" presStyleCnt="0"/>
      <dgm:spPr/>
    </dgm:pt>
    <dgm:pt modelId="{B8CF10E0-D8AB-4C6A-B341-934083600A33}" type="pres">
      <dgm:prSet presAssocID="{DC8C2147-06FD-409F-8CC5-DC60FF58876E}" presName="linNode" presStyleCnt="0"/>
      <dgm:spPr/>
    </dgm:pt>
    <dgm:pt modelId="{D448D610-81EA-4CDA-961F-234E232EF50B}" type="pres">
      <dgm:prSet presAssocID="{DC8C2147-06FD-409F-8CC5-DC60FF58876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38BD440-48BF-494B-9D6E-9C64385B5C5E}" type="pres">
      <dgm:prSet presAssocID="{DC8C2147-06FD-409F-8CC5-DC60FF58876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257F0A-A4EF-4578-996A-7369E56D1F09}" type="presOf" srcId="{2BA954A1-0FE4-423D-849A-F6550D390E7C}" destId="{405AC8BE-E755-4850-9492-FA015A898944}" srcOrd="0" destOrd="0" presId="urn:microsoft.com/office/officeart/2005/8/layout/vList5"/>
    <dgm:cxn modelId="{5A3FF51C-3A1A-4CFB-826F-F2F8B1FB3824}" srcId="{F25BFB09-1F67-4843-BB17-F7722AC2A6C5}" destId="{1981D111-59C2-4FB6-A756-0122C75F20CB}" srcOrd="2" destOrd="0" parTransId="{F19DDA2B-4ECF-49C7-B6A9-F4885BBA31A8}" sibTransId="{002CB775-84CD-4B10-A5A7-3B993320E4E7}"/>
    <dgm:cxn modelId="{24C2B326-7C2E-4737-8B3D-95102AB2BFB3}" type="presOf" srcId="{F25BFB09-1F67-4843-BB17-F7722AC2A6C5}" destId="{DF94506D-383C-4270-A4F7-75BB7D68DFBC}" srcOrd="0" destOrd="0" presId="urn:microsoft.com/office/officeart/2005/8/layout/vList5"/>
    <dgm:cxn modelId="{6C5DA22A-C4F8-4C7E-AEDD-0554E8688745}" type="presOf" srcId="{1981D111-59C2-4FB6-A756-0122C75F20CB}" destId="{EB83E5FF-DF55-4C87-9EC1-AB4ED91E181B}" srcOrd="0" destOrd="0" presId="urn:microsoft.com/office/officeart/2005/8/layout/vList5"/>
    <dgm:cxn modelId="{A9ABA750-049E-4FF0-BB54-2549E2648A06}" srcId="{F25BFB09-1F67-4843-BB17-F7722AC2A6C5}" destId="{2BA954A1-0FE4-423D-849A-F6550D390E7C}" srcOrd="0" destOrd="0" parTransId="{0DC4BE6A-9213-4651-984B-C3BC03F6E4B5}" sibTransId="{785D23B6-0528-481F-9C24-855CDB952B99}"/>
    <dgm:cxn modelId="{624D3271-BEC1-44FD-A7FA-38F38C6AF7BD}" type="presOf" srcId="{672E0C30-D53F-45BA-9279-315E3B423FA1}" destId="{AEA71ED8-AE4E-4101-AE0A-6C527F427975}" srcOrd="0" destOrd="0" presId="urn:microsoft.com/office/officeart/2005/8/layout/vList5"/>
    <dgm:cxn modelId="{FA51808E-1B8B-41DC-BD7C-F0394E3A2A1D}" srcId="{DC8C2147-06FD-409F-8CC5-DC60FF58876E}" destId="{6F19AC72-9F88-4F70-AF44-F7AFA69192CD}" srcOrd="0" destOrd="0" parTransId="{E381B80C-08D8-470F-AE64-C045FB7F47EF}" sibTransId="{28657D53-2AC0-422B-849A-1118A73906CF}"/>
    <dgm:cxn modelId="{F65F5D8F-2F69-4ACC-93A4-601C7369C45C}" type="presOf" srcId="{A9B602EA-1F91-4856-B88A-18BC6C93FE4E}" destId="{E738A1EC-0B6A-498E-B630-16D612468CAA}" srcOrd="0" destOrd="0" presId="urn:microsoft.com/office/officeart/2005/8/layout/vList5"/>
    <dgm:cxn modelId="{46BC679F-2E3C-46C7-A5B1-60FF28B35B95}" type="presOf" srcId="{6F19AC72-9F88-4F70-AF44-F7AFA69192CD}" destId="{738BD440-48BF-494B-9D6E-9C64385B5C5E}" srcOrd="0" destOrd="0" presId="urn:microsoft.com/office/officeart/2005/8/layout/vList5"/>
    <dgm:cxn modelId="{4E50A2A8-82B3-457A-92B7-6780AA3445B3}" type="presOf" srcId="{DC8C2147-06FD-409F-8CC5-DC60FF58876E}" destId="{D448D610-81EA-4CDA-961F-234E232EF50B}" srcOrd="0" destOrd="0" presId="urn:microsoft.com/office/officeart/2005/8/layout/vList5"/>
    <dgm:cxn modelId="{CEDDC1C1-DA67-45A7-A2CA-71E3308305F0}" srcId="{F25BFB09-1F67-4843-BB17-F7722AC2A6C5}" destId="{A9B602EA-1F91-4856-B88A-18BC6C93FE4E}" srcOrd="3" destOrd="0" parTransId="{2B9E7781-106E-41EE-BD4D-2B3B00F5D3A8}" sibTransId="{49C95735-908B-4EE0-84A5-5B1CE5B3B269}"/>
    <dgm:cxn modelId="{5A74DECC-84B0-44AC-AC8B-00A65512794B}" srcId="{F25BFB09-1F67-4843-BB17-F7722AC2A6C5}" destId="{96D1BF84-D8F9-4763-AA72-31DEC064B87E}" srcOrd="1" destOrd="0" parTransId="{10E3A107-5263-4D30-86A5-7576EC0F3F55}" sibTransId="{5AC0A749-EA69-49E0-87C8-BFD9C2818B3B}"/>
    <dgm:cxn modelId="{107C7ACE-1C33-46F2-AC63-25DDDE94FBB4}" type="presOf" srcId="{96D1BF84-D8F9-4763-AA72-31DEC064B87E}" destId="{2E6634ED-B9CC-4552-BD62-0D1DF354FA7A}" srcOrd="0" destOrd="0" presId="urn:microsoft.com/office/officeart/2005/8/layout/vList5"/>
    <dgm:cxn modelId="{AE7599D0-3616-4F63-9FF1-1950852CA933}" srcId="{2BA954A1-0FE4-423D-849A-F6550D390E7C}" destId="{672E0C30-D53F-45BA-9279-315E3B423FA1}" srcOrd="0" destOrd="0" parTransId="{6C346A1A-5B1E-4692-9538-0A84D5C19CC2}" sibTransId="{71402D93-4C3C-4219-8D17-E653C7CD4F52}"/>
    <dgm:cxn modelId="{8352CDE8-D0EA-498F-8FB3-CCF7688C5B60}" srcId="{F25BFB09-1F67-4843-BB17-F7722AC2A6C5}" destId="{DC8C2147-06FD-409F-8CC5-DC60FF58876E}" srcOrd="4" destOrd="0" parTransId="{1B2BF9B8-159A-4C4C-B902-8E03EF3662A1}" sibTransId="{0FAE27B3-4C92-4755-9D34-84604F08EE77}"/>
    <dgm:cxn modelId="{E5E75EAB-84CD-46BE-A766-C63DD68D3B0C}" type="presParOf" srcId="{DF94506D-383C-4270-A4F7-75BB7D68DFBC}" destId="{AB8FA880-2EE2-4AC3-B27F-0968F3CC523B}" srcOrd="0" destOrd="0" presId="urn:microsoft.com/office/officeart/2005/8/layout/vList5"/>
    <dgm:cxn modelId="{F7EA89DD-3ADF-4537-9180-640D3581DE44}" type="presParOf" srcId="{AB8FA880-2EE2-4AC3-B27F-0968F3CC523B}" destId="{405AC8BE-E755-4850-9492-FA015A898944}" srcOrd="0" destOrd="0" presId="urn:microsoft.com/office/officeart/2005/8/layout/vList5"/>
    <dgm:cxn modelId="{96813849-B303-4A0B-8DA9-1A0297AF0065}" type="presParOf" srcId="{AB8FA880-2EE2-4AC3-B27F-0968F3CC523B}" destId="{AEA71ED8-AE4E-4101-AE0A-6C527F427975}" srcOrd="1" destOrd="0" presId="urn:microsoft.com/office/officeart/2005/8/layout/vList5"/>
    <dgm:cxn modelId="{78AA6182-A98B-44B1-9CAE-6C446E47DD37}" type="presParOf" srcId="{DF94506D-383C-4270-A4F7-75BB7D68DFBC}" destId="{0787683A-3E78-4410-A652-04145B6C545A}" srcOrd="1" destOrd="0" presId="urn:microsoft.com/office/officeart/2005/8/layout/vList5"/>
    <dgm:cxn modelId="{5B5D8CEC-9E34-4677-9C2F-A622D83EB7B2}" type="presParOf" srcId="{DF94506D-383C-4270-A4F7-75BB7D68DFBC}" destId="{FB78C6C6-72CF-43CF-98D5-5C6EE5481833}" srcOrd="2" destOrd="0" presId="urn:microsoft.com/office/officeart/2005/8/layout/vList5"/>
    <dgm:cxn modelId="{E60A0FFF-ED77-4BE0-A076-5C6B001C6247}" type="presParOf" srcId="{FB78C6C6-72CF-43CF-98D5-5C6EE5481833}" destId="{2E6634ED-B9CC-4552-BD62-0D1DF354FA7A}" srcOrd="0" destOrd="0" presId="urn:microsoft.com/office/officeart/2005/8/layout/vList5"/>
    <dgm:cxn modelId="{F11CF528-5422-4844-9F8C-A4AFEBFB1380}" type="presParOf" srcId="{DF94506D-383C-4270-A4F7-75BB7D68DFBC}" destId="{42CCFFE6-889B-4A4E-8412-48681051D7FB}" srcOrd="3" destOrd="0" presId="urn:microsoft.com/office/officeart/2005/8/layout/vList5"/>
    <dgm:cxn modelId="{C57F1624-7C97-419F-94D3-FF2AD89DEA8F}" type="presParOf" srcId="{DF94506D-383C-4270-A4F7-75BB7D68DFBC}" destId="{B07590B4-97F4-4832-9E6F-532F7F04CEE1}" srcOrd="4" destOrd="0" presId="urn:microsoft.com/office/officeart/2005/8/layout/vList5"/>
    <dgm:cxn modelId="{9DF06F7B-C364-4806-AF18-20B37208E6F6}" type="presParOf" srcId="{B07590B4-97F4-4832-9E6F-532F7F04CEE1}" destId="{EB83E5FF-DF55-4C87-9EC1-AB4ED91E181B}" srcOrd="0" destOrd="0" presId="urn:microsoft.com/office/officeart/2005/8/layout/vList5"/>
    <dgm:cxn modelId="{96053CF9-8012-454D-86CB-36561E6EE16C}" type="presParOf" srcId="{DF94506D-383C-4270-A4F7-75BB7D68DFBC}" destId="{F7B50F94-93EC-4180-8C7A-22551DFDA4A8}" srcOrd="5" destOrd="0" presId="urn:microsoft.com/office/officeart/2005/8/layout/vList5"/>
    <dgm:cxn modelId="{86FF3F66-7927-40F4-893C-04CF5D3D9190}" type="presParOf" srcId="{DF94506D-383C-4270-A4F7-75BB7D68DFBC}" destId="{E1246BB7-D12F-430D-8CB9-0A30FB5B8617}" srcOrd="6" destOrd="0" presId="urn:microsoft.com/office/officeart/2005/8/layout/vList5"/>
    <dgm:cxn modelId="{6005681A-EF3E-4BB2-9DAE-63BBF2A37E36}" type="presParOf" srcId="{E1246BB7-D12F-430D-8CB9-0A30FB5B8617}" destId="{E738A1EC-0B6A-498E-B630-16D612468CAA}" srcOrd="0" destOrd="0" presId="urn:microsoft.com/office/officeart/2005/8/layout/vList5"/>
    <dgm:cxn modelId="{1209602D-B399-4959-81A3-D2754F337D71}" type="presParOf" srcId="{DF94506D-383C-4270-A4F7-75BB7D68DFBC}" destId="{4C883D00-CA39-4CD0-8836-69CDFEA58717}" srcOrd="7" destOrd="0" presId="urn:microsoft.com/office/officeart/2005/8/layout/vList5"/>
    <dgm:cxn modelId="{6DB9A601-22CB-4DA6-8EF2-FA4FB2D9B9F5}" type="presParOf" srcId="{DF94506D-383C-4270-A4F7-75BB7D68DFBC}" destId="{B8CF10E0-D8AB-4C6A-B341-934083600A33}" srcOrd="8" destOrd="0" presId="urn:microsoft.com/office/officeart/2005/8/layout/vList5"/>
    <dgm:cxn modelId="{231800C9-E78B-4FBE-9F7F-31381FF17387}" type="presParOf" srcId="{B8CF10E0-D8AB-4C6A-B341-934083600A33}" destId="{D448D610-81EA-4CDA-961F-234E232EF50B}" srcOrd="0" destOrd="0" presId="urn:microsoft.com/office/officeart/2005/8/layout/vList5"/>
    <dgm:cxn modelId="{AD332B99-9634-4644-B4E9-4F215999E91D}" type="presParOf" srcId="{B8CF10E0-D8AB-4C6A-B341-934083600A33}" destId="{738BD440-48BF-494B-9D6E-9C64385B5C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6E0DC4-10E3-481C-92F9-241121226F2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9DAE2-DC26-4C72-A1D0-BFF8AC9C01B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 Used: Power BI</a:t>
          </a:r>
        </a:p>
      </dgm:t>
    </dgm:pt>
    <dgm:pt modelId="{AD8A39E7-5B93-42F5-BFFC-A0A5DDAA6EB7}" type="parTrans" cxnId="{FD2800F3-8DDA-4A27-A7B1-0BCA5A2B37A9}">
      <dgm:prSet/>
      <dgm:spPr/>
      <dgm:t>
        <a:bodyPr/>
        <a:lstStyle/>
        <a:p>
          <a:endParaRPr lang="en-US"/>
        </a:p>
      </dgm:t>
    </dgm:pt>
    <dgm:pt modelId="{EA2A95B2-B402-480A-8E55-6884EA99E61B}" type="sibTrans" cxnId="{FD2800F3-8DDA-4A27-A7B1-0BCA5A2B37A9}">
      <dgm:prSet/>
      <dgm:spPr/>
      <dgm:t>
        <a:bodyPr/>
        <a:lstStyle/>
        <a:p>
          <a:endParaRPr lang="en-US"/>
        </a:p>
      </dgm:t>
    </dgm:pt>
    <dgm:pt modelId="{CC595033-859C-454C-80A0-0DC09AA6BF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Process:</a:t>
          </a:r>
        </a:p>
      </dgm:t>
    </dgm:pt>
    <dgm:pt modelId="{3B07C026-CAAF-45B6-9361-B6219BFCB5E6}" type="parTrans" cxnId="{F66E4E41-3CB9-4E48-898F-02D940DA9E4A}">
      <dgm:prSet/>
      <dgm:spPr/>
      <dgm:t>
        <a:bodyPr/>
        <a:lstStyle/>
        <a:p>
          <a:endParaRPr lang="en-US"/>
        </a:p>
      </dgm:t>
    </dgm:pt>
    <dgm:pt modelId="{52FBE719-E824-435C-8E3A-4BD64CCF7E33}" type="sibTrans" cxnId="{F66E4E41-3CB9-4E48-898F-02D940DA9E4A}">
      <dgm:prSet/>
      <dgm:spPr/>
      <dgm:t>
        <a:bodyPr/>
        <a:lstStyle/>
        <a:p>
          <a:endParaRPr lang="en-US"/>
        </a:p>
      </dgm:t>
    </dgm:pt>
    <dgm:pt modelId="{9AD75C2A-6175-46CA-9C27-F8EADFE44F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Connected Power BI to the MySQL database.</a:t>
          </a:r>
        </a:p>
      </dgm:t>
    </dgm:pt>
    <dgm:pt modelId="{90D6F04C-5C4D-469A-9448-DBE09802BDE4}" type="parTrans" cxnId="{8599D5D8-C61A-4398-9CF9-76891BA42021}">
      <dgm:prSet/>
      <dgm:spPr/>
      <dgm:t>
        <a:bodyPr/>
        <a:lstStyle/>
        <a:p>
          <a:endParaRPr lang="en-US"/>
        </a:p>
      </dgm:t>
    </dgm:pt>
    <dgm:pt modelId="{0E306C06-634A-4396-9825-2FAEEAEBAF27}" type="sibTrans" cxnId="{8599D5D8-C61A-4398-9CF9-76891BA42021}">
      <dgm:prSet/>
      <dgm:spPr/>
      <dgm:t>
        <a:bodyPr/>
        <a:lstStyle/>
        <a:p>
          <a:endParaRPr lang="en-US"/>
        </a:p>
      </dgm:t>
    </dgm:pt>
    <dgm:pt modelId="{B2C169BC-0A59-4BA3-B678-1C68110AEB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an interactive dashboard visualizing key insights.</a:t>
          </a:r>
        </a:p>
      </dgm:t>
    </dgm:pt>
    <dgm:pt modelId="{13315EBE-DB28-4CCA-A554-5AA22D4F9340}" type="parTrans" cxnId="{7B57A391-022B-4789-B3FB-5DCEE989CABB}">
      <dgm:prSet/>
      <dgm:spPr/>
      <dgm:t>
        <a:bodyPr/>
        <a:lstStyle/>
        <a:p>
          <a:endParaRPr lang="en-US"/>
        </a:p>
      </dgm:t>
    </dgm:pt>
    <dgm:pt modelId="{D17CAB9F-4A86-4E1B-82EF-688EC0C7595B}" type="sibTrans" cxnId="{7B57A391-022B-4789-B3FB-5DCEE989CABB}">
      <dgm:prSet/>
      <dgm:spPr/>
      <dgm:t>
        <a:bodyPr/>
        <a:lstStyle/>
        <a:p>
          <a:endParaRPr lang="en-US"/>
        </a:p>
      </dgm:t>
    </dgm:pt>
    <dgm:pt modelId="{CB978929-7BFE-46E4-85B5-C36444D793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Output:</a:t>
          </a:r>
        </a:p>
      </dgm:t>
    </dgm:pt>
    <dgm:pt modelId="{D6CA8CB2-7794-4FFA-90D1-CD2B5A553AA8}" type="parTrans" cxnId="{BC1F8FD1-F5F6-43B0-9641-726F97EA24EE}">
      <dgm:prSet/>
      <dgm:spPr/>
      <dgm:t>
        <a:bodyPr/>
        <a:lstStyle/>
        <a:p>
          <a:endParaRPr lang="en-US"/>
        </a:p>
      </dgm:t>
    </dgm:pt>
    <dgm:pt modelId="{F2FE4D23-875E-4DCB-BFBF-637562725DC4}" type="sibTrans" cxnId="{BC1F8FD1-F5F6-43B0-9641-726F97EA24EE}">
      <dgm:prSet/>
      <dgm:spPr/>
      <dgm:t>
        <a:bodyPr/>
        <a:lstStyle/>
        <a:p>
          <a:endParaRPr lang="en-US"/>
        </a:p>
      </dgm:t>
    </dgm:pt>
    <dgm:pt modelId="{D974D26C-A801-4081-A4B7-3AEC3D3FE3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comprehensive Power BI dashboard.</a:t>
          </a:r>
        </a:p>
      </dgm:t>
    </dgm:pt>
    <dgm:pt modelId="{385BD471-2A88-41D6-B866-2A5989C21304}" type="parTrans" cxnId="{E5914C08-3788-4C44-B65C-AFB482B2D3E0}">
      <dgm:prSet/>
      <dgm:spPr/>
      <dgm:t>
        <a:bodyPr/>
        <a:lstStyle/>
        <a:p>
          <a:endParaRPr lang="en-US"/>
        </a:p>
      </dgm:t>
    </dgm:pt>
    <dgm:pt modelId="{5363C08C-C674-435C-A83C-F0CB698A04C5}" type="sibTrans" cxnId="{E5914C08-3788-4C44-B65C-AFB482B2D3E0}">
      <dgm:prSet/>
      <dgm:spPr/>
      <dgm:t>
        <a:bodyPr/>
        <a:lstStyle/>
        <a:p>
          <a:endParaRPr lang="en-US"/>
        </a:p>
      </dgm:t>
    </dgm:pt>
    <dgm:pt modelId="{CB40C7CA-B9ED-4F7A-95B3-DA2F6F374F00}" type="pres">
      <dgm:prSet presAssocID="{AA6E0DC4-10E3-481C-92F9-241121226F21}" presName="root" presStyleCnt="0">
        <dgm:presLayoutVars>
          <dgm:dir/>
          <dgm:resizeHandles val="exact"/>
        </dgm:presLayoutVars>
      </dgm:prSet>
      <dgm:spPr/>
    </dgm:pt>
    <dgm:pt modelId="{13DCF88F-C426-4629-A9EE-1ADA0874BAB9}" type="pres">
      <dgm:prSet presAssocID="{01E9DAE2-DC26-4C72-A1D0-BFF8AC9C01B6}" presName="compNode" presStyleCnt="0"/>
      <dgm:spPr/>
    </dgm:pt>
    <dgm:pt modelId="{5513BB44-F40F-422D-A636-2948A44D45C9}" type="pres">
      <dgm:prSet presAssocID="{01E9DAE2-DC26-4C72-A1D0-BFF8AC9C01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530D6A-6469-412E-BE46-01432C550796}" type="pres">
      <dgm:prSet presAssocID="{01E9DAE2-DC26-4C72-A1D0-BFF8AC9C01B6}" presName="iconSpace" presStyleCnt="0"/>
      <dgm:spPr/>
    </dgm:pt>
    <dgm:pt modelId="{8EC4D01B-1FCB-4174-A298-A10F616677B1}" type="pres">
      <dgm:prSet presAssocID="{01E9DAE2-DC26-4C72-A1D0-BFF8AC9C01B6}" presName="parTx" presStyleLbl="revTx" presStyleIdx="0" presStyleCnt="6">
        <dgm:presLayoutVars>
          <dgm:chMax val="0"/>
          <dgm:chPref val="0"/>
        </dgm:presLayoutVars>
      </dgm:prSet>
      <dgm:spPr/>
    </dgm:pt>
    <dgm:pt modelId="{74F91336-FCCA-49B8-9E57-F5A2D955D87F}" type="pres">
      <dgm:prSet presAssocID="{01E9DAE2-DC26-4C72-A1D0-BFF8AC9C01B6}" presName="txSpace" presStyleCnt="0"/>
      <dgm:spPr/>
    </dgm:pt>
    <dgm:pt modelId="{E46CFC39-9A2C-4DC9-A9B7-965FB4B52210}" type="pres">
      <dgm:prSet presAssocID="{01E9DAE2-DC26-4C72-A1D0-BFF8AC9C01B6}" presName="desTx" presStyleLbl="revTx" presStyleIdx="1" presStyleCnt="6">
        <dgm:presLayoutVars/>
      </dgm:prSet>
      <dgm:spPr/>
    </dgm:pt>
    <dgm:pt modelId="{9EFD6B75-ED1A-4E06-BEF8-262A306F2CCE}" type="pres">
      <dgm:prSet presAssocID="{EA2A95B2-B402-480A-8E55-6884EA99E61B}" presName="sibTrans" presStyleCnt="0"/>
      <dgm:spPr/>
    </dgm:pt>
    <dgm:pt modelId="{086639E3-E177-4FB8-A362-477263C90D61}" type="pres">
      <dgm:prSet presAssocID="{CC595033-859C-454C-80A0-0DC09AA6BF5E}" presName="compNode" presStyleCnt="0"/>
      <dgm:spPr/>
    </dgm:pt>
    <dgm:pt modelId="{46948086-73A7-4D16-9D61-665CADE5D0D7}" type="pres">
      <dgm:prSet presAssocID="{CC595033-859C-454C-80A0-0DC09AA6BF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FD3103-78F4-43A5-ABAC-81C112F78160}" type="pres">
      <dgm:prSet presAssocID="{CC595033-859C-454C-80A0-0DC09AA6BF5E}" presName="iconSpace" presStyleCnt="0"/>
      <dgm:spPr/>
    </dgm:pt>
    <dgm:pt modelId="{46A53B9F-0DB4-4B9A-801D-C8A3D14CD32B}" type="pres">
      <dgm:prSet presAssocID="{CC595033-859C-454C-80A0-0DC09AA6BF5E}" presName="parTx" presStyleLbl="revTx" presStyleIdx="2" presStyleCnt="6">
        <dgm:presLayoutVars>
          <dgm:chMax val="0"/>
          <dgm:chPref val="0"/>
        </dgm:presLayoutVars>
      </dgm:prSet>
      <dgm:spPr/>
    </dgm:pt>
    <dgm:pt modelId="{45460850-B41E-4FB0-AD70-7FC17CDC6E14}" type="pres">
      <dgm:prSet presAssocID="{CC595033-859C-454C-80A0-0DC09AA6BF5E}" presName="txSpace" presStyleCnt="0"/>
      <dgm:spPr/>
    </dgm:pt>
    <dgm:pt modelId="{CB443A96-4439-4834-84EA-E46F68A97B23}" type="pres">
      <dgm:prSet presAssocID="{CC595033-859C-454C-80A0-0DC09AA6BF5E}" presName="desTx" presStyleLbl="revTx" presStyleIdx="3" presStyleCnt="6">
        <dgm:presLayoutVars/>
      </dgm:prSet>
      <dgm:spPr/>
    </dgm:pt>
    <dgm:pt modelId="{E34F1297-9F81-44F0-897B-302461A89E7D}" type="pres">
      <dgm:prSet presAssocID="{52FBE719-E824-435C-8E3A-4BD64CCF7E33}" presName="sibTrans" presStyleCnt="0"/>
      <dgm:spPr/>
    </dgm:pt>
    <dgm:pt modelId="{5C02685F-17C8-4939-861D-9435FF89EBF7}" type="pres">
      <dgm:prSet presAssocID="{CB978929-7BFE-46E4-85B5-C36444D7931D}" presName="compNode" presStyleCnt="0"/>
      <dgm:spPr/>
    </dgm:pt>
    <dgm:pt modelId="{4309D55C-462E-4E25-A5D5-C928EB2AF37E}" type="pres">
      <dgm:prSet presAssocID="{CB978929-7BFE-46E4-85B5-C36444D793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35ED401-E08B-4CF4-82A4-18B5612F49EA}" type="pres">
      <dgm:prSet presAssocID="{CB978929-7BFE-46E4-85B5-C36444D7931D}" presName="iconSpace" presStyleCnt="0"/>
      <dgm:spPr/>
    </dgm:pt>
    <dgm:pt modelId="{E0813091-22EB-4417-82E5-FEC757DA181A}" type="pres">
      <dgm:prSet presAssocID="{CB978929-7BFE-46E4-85B5-C36444D7931D}" presName="parTx" presStyleLbl="revTx" presStyleIdx="4" presStyleCnt="6">
        <dgm:presLayoutVars>
          <dgm:chMax val="0"/>
          <dgm:chPref val="0"/>
        </dgm:presLayoutVars>
      </dgm:prSet>
      <dgm:spPr/>
    </dgm:pt>
    <dgm:pt modelId="{7A7897C3-B4D4-4DF1-BF4C-15C7D8C09738}" type="pres">
      <dgm:prSet presAssocID="{CB978929-7BFE-46E4-85B5-C36444D7931D}" presName="txSpace" presStyleCnt="0"/>
      <dgm:spPr/>
    </dgm:pt>
    <dgm:pt modelId="{6FBC6037-64A2-44D4-91A4-4CF699D72CA5}" type="pres">
      <dgm:prSet presAssocID="{CB978929-7BFE-46E4-85B5-C36444D7931D}" presName="desTx" presStyleLbl="revTx" presStyleIdx="5" presStyleCnt="6">
        <dgm:presLayoutVars/>
      </dgm:prSet>
      <dgm:spPr/>
    </dgm:pt>
  </dgm:ptLst>
  <dgm:cxnLst>
    <dgm:cxn modelId="{83F0DA07-D806-490A-A9F2-FAD3D4B52F59}" type="presOf" srcId="{D974D26C-A801-4081-A4B7-3AEC3D3FE310}" destId="{6FBC6037-64A2-44D4-91A4-4CF699D72CA5}" srcOrd="0" destOrd="0" presId="urn:microsoft.com/office/officeart/2018/2/layout/IconLabelDescriptionList"/>
    <dgm:cxn modelId="{E5914C08-3788-4C44-B65C-AFB482B2D3E0}" srcId="{CB978929-7BFE-46E4-85B5-C36444D7931D}" destId="{D974D26C-A801-4081-A4B7-3AEC3D3FE310}" srcOrd="0" destOrd="0" parTransId="{385BD471-2A88-41D6-B866-2A5989C21304}" sibTransId="{5363C08C-C674-435C-A83C-F0CB698A04C5}"/>
    <dgm:cxn modelId="{8A1E372A-09DE-4096-9D66-01AB657FD25E}" type="presOf" srcId="{01E9DAE2-DC26-4C72-A1D0-BFF8AC9C01B6}" destId="{8EC4D01B-1FCB-4174-A298-A10F616677B1}" srcOrd="0" destOrd="0" presId="urn:microsoft.com/office/officeart/2018/2/layout/IconLabelDescriptionList"/>
    <dgm:cxn modelId="{B0E1BB31-7801-4FAD-ACD7-2888D27A442E}" type="presOf" srcId="{CC595033-859C-454C-80A0-0DC09AA6BF5E}" destId="{46A53B9F-0DB4-4B9A-801D-C8A3D14CD32B}" srcOrd="0" destOrd="0" presId="urn:microsoft.com/office/officeart/2018/2/layout/IconLabelDescriptionList"/>
    <dgm:cxn modelId="{F66E4E41-3CB9-4E48-898F-02D940DA9E4A}" srcId="{AA6E0DC4-10E3-481C-92F9-241121226F21}" destId="{CC595033-859C-454C-80A0-0DC09AA6BF5E}" srcOrd="1" destOrd="0" parTransId="{3B07C026-CAAF-45B6-9361-B6219BFCB5E6}" sibTransId="{52FBE719-E824-435C-8E3A-4BD64CCF7E33}"/>
    <dgm:cxn modelId="{AEB61145-AEB0-4AEE-A82F-42D73C948C19}" type="presOf" srcId="{AA6E0DC4-10E3-481C-92F9-241121226F21}" destId="{CB40C7CA-B9ED-4F7A-95B3-DA2F6F374F00}" srcOrd="0" destOrd="0" presId="urn:microsoft.com/office/officeart/2018/2/layout/IconLabelDescriptionList"/>
    <dgm:cxn modelId="{9DAE7B7D-6ADC-4847-8C35-C99BD24B9C96}" type="presOf" srcId="{9AD75C2A-6175-46CA-9C27-F8EADFE44F35}" destId="{CB443A96-4439-4834-84EA-E46F68A97B23}" srcOrd="0" destOrd="0" presId="urn:microsoft.com/office/officeart/2018/2/layout/IconLabelDescriptionList"/>
    <dgm:cxn modelId="{7B57A391-022B-4789-B3FB-5DCEE989CABB}" srcId="{CC595033-859C-454C-80A0-0DC09AA6BF5E}" destId="{B2C169BC-0A59-4BA3-B678-1C68110AEB2A}" srcOrd="1" destOrd="0" parTransId="{13315EBE-DB28-4CCA-A554-5AA22D4F9340}" sibTransId="{D17CAB9F-4A86-4E1B-82EF-688EC0C7595B}"/>
    <dgm:cxn modelId="{EF2F8193-9165-482E-9C57-AE979C814A6D}" type="presOf" srcId="{CB978929-7BFE-46E4-85B5-C36444D7931D}" destId="{E0813091-22EB-4417-82E5-FEC757DA181A}" srcOrd="0" destOrd="0" presId="urn:microsoft.com/office/officeart/2018/2/layout/IconLabelDescriptionList"/>
    <dgm:cxn modelId="{4BAF66A7-4C40-4FAC-8A12-DFDC4C3B28AC}" type="presOf" srcId="{B2C169BC-0A59-4BA3-B678-1C68110AEB2A}" destId="{CB443A96-4439-4834-84EA-E46F68A97B23}" srcOrd="0" destOrd="1" presId="urn:microsoft.com/office/officeart/2018/2/layout/IconLabelDescriptionList"/>
    <dgm:cxn modelId="{BC1F8FD1-F5F6-43B0-9641-726F97EA24EE}" srcId="{AA6E0DC4-10E3-481C-92F9-241121226F21}" destId="{CB978929-7BFE-46E4-85B5-C36444D7931D}" srcOrd="2" destOrd="0" parTransId="{D6CA8CB2-7794-4FFA-90D1-CD2B5A553AA8}" sibTransId="{F2FE4D23-875E-4DCB-BFBF-637562725DC4}"/>
    <dgm:cxn modelId="{8599D5D8-C61A-4398-9CF9-76891BA42021}" srcId="{CC595033-859C-454C-80A0-0DC09AA6BF5E}" destId="{9AD75C2A-6175-46CA-9C27-F8EADFE44F35}" srcOrd="0" destOrd="0" parTransId="{90D6F04C-5C4D-469A-9448-DBE09802BDE4}" sibTransId="{0E306C06-634A-4396-9825-2FAEEAEBAF27}"/>
    <dgm:cxn modelId="{FD2800F3-8DDA-4A27-A7B1-0BCA5A2B37A9}" srcId="{AA6E0DC4-10E3-481C-92F9-241121226F21}" destId="{01E9DAE2-DC26-4C72-A1D0-BFF8AC9C01B6}" srcOrd="0" destOrd="0" parTransId="{AD8A39E7-5B93-42F5-BFFC-A0A5DDAA6EB7}" sibTransId="{EA2A95B2-B402-480A-8E55-6884EA99E61B}"/>
    <dgm:cxn modelId="{2D57CB30-F3D6-4A8A-94E3-3BBE1C8E1C0E}" type="presParOf" srcId="{CB40C7CA-B9ED-4F7A-95B3-DA2F6F374F00}" destId="{13DCF88F-C426-4629-A9EE-1ADA0874BAB9}" srcOrd="0" destOrd="0" presId="urn:microsoft.com/office/officeart/2018/2/layout/IconLabelDescriptionList"/>
    <dgm:cxn modelId="{76DDFEBD-AEB9-414D-976A-B95660570206}" type="presParOf" srcId="{13DCF88F-C426-4629-A9EE-1ADA0874BAB9}" destId="{5513BB44-F40F-422D-A636-2948A44D45C9}" srcOrd="0" destOrd="0" presId="urn:microsoft.com/office/officeart/2018/2/layout/IconLabelDescriptionList"/>
    <dgm:cxn modelId="{D2C04669-5C59-4670-A2FA-63727F3EE02A}" type="presParOf" srcId="{13DCF88F-C426-4629-A9EE-1ADA0874BAB9}" destId="{02530D6A-6469-412E-BE46-01432C550796}" srcOrd="1" destOrd="0" presId="urn:microsoft.com/office/officeart/2018/2/layout/IconLabelDescriptionList"/>
    <dgm:cxn modelId="{779901ED-3BC5-45D4-AD0B-8BD43DA33C42}" type="presParOf" srcId="{13DCF88F-C426-4629-A9EE-1ADA0874BAB9}" destId="{8EC4D01B-1FCB-4174-A298-A10F616677B1}" srcOrd="2" destOrd="0" presId="urn:microsoft.com/office/officeart/2018/2/layout/IconLabelDescriptionList"/>
    <dgm:cxn modelId="{289A4866-D01D-47B0-94E2-E25E8E92BC74}" type="presParOf" srcId="{13DCF88F-C426-4629-A9EE-1ADA0874BAB9}" destId="{74F91336-FCCA-49B8-9E57-F5A2D955D87F}" srcOrd="3" destOrd="0" presId="urn:microsoft.com/office/officeart/2018/2/layout/IconLabelDescriptionList"/>
    <dgm:cxn modelId="{E96475E8-D42F-4F65-A20A-DFC661EDD0A0}" type="presParOf" srcId="{13DCF88F-C426-4629-A9EE-1ADA0874BAB9}" destId="{E46CFC39-9A2C-4DC9-A9B7-965FB4B52210}" srcOrd="4" destOrd="0" presId="urn:microsoft.com/office/officeart/2018/2/layout/IconLabelDescriptionList"/>
    <dgm:cxn modelId="{6BAD35E4-2A21-46D8-862B-22B2079E37FF}" type="presParOf" srcId="{CB40C7CA-B9ED-4F7A-95B3-DA2F6F374F00}" destId="{9EFD6B75-ED1A-4E06-BEF8-262A306F2CCE}" srcOrd="1" destOrd="0" presId="urn:microsoft.com/office/officeart/2018/2/layout/IconLabelDescriptionList"/>
    <dgm:cxn modelId="{34073E6A-41E3-470D-BDE0-E282C2BBF24C}" type="presParOf" srcId="{CB40C7CA-B9ED-4F7A-95B3-DA2F6F374F00}" destId="{086639E3-E177-4FB8-A362-477263C90D61}" srcOrd="2" destOrd="0" presId="urn:microsoft.com/office/officeart/2018/2/layout/IconLabelDescriptionList"/>
    <dgm:cxn modelId="{1032E723-C78A-499D-B193-CF80805246DB}" type="presParOf" srcId="{086639E3-E177-4FB8-A362-477263C90D61}" destId="{46948086-73A7-4D16-9D61-665CADE5D0D7}" srcOrd="0" destOrd="0" presId="urn:microsoft.com/office/officeart/2018/2/layout/IconLabelDescriptionList"/>
    <dgm:cxn modelId="{8FA38E8C-24E0-43D3-84FC-C48DB4EBD843}" type="presParOf" srcId="{086639E3-E177-4FB8-A362-477263C90D61}" destId="{52FD3103-78F4-43A5-ABAC-81C112F78160}" srcOrd="1" destOrd="0" presId="urn:microsoft.com/office/officeart/2018/2/layout/IconLabelDescriptionList"/>
    <dgm:cxn modelId="{3E1ABF4B-C79C-419B-8714-CADDF228772E}" type="presParOf" srcId="{086639E3-E177-4FB8-A362-477263C90D61}" destId="{46A53B9F-0DB4-4B9A-801D-C8A3D14CD32B}" srcOrd="2" destOrd="0" presId="urn:microsoft.com/office/officeart/2018/2/layout/IconLabelDescriptionList"/>
    <dgm:cxn modelId="{C3B98412-182B-4F96-80A4-8CCDFB1E2C3D}" type="presParOf" srcId="{086639E3-E177-4FB8-A362-477263C90D61}" destId="{45460850-B41E-4FB0-AD70-7FC17CDC6E14}" srcOrd="3" destOrd="0" presId="urn:microsoft.com/office/officeart/2018/2/layout/IconLabelDescriptionList"/>
    <dgm:cxn modelId="{30570AC8-AAB1-4D42-8228-FAF4C1050EEC}" type="presParOf" srcId="{086639E3-E177-4FB8-A362-477263C90D61}" destId="{CB443A96-4439-4834-84EA-E46F68A97B23}" srcOrd="4" destOrd="0" presId="urn:microsoft.com/office/officeart/2018/2/layout/IconLabelDescriptionList"/>
    <dgm:cxn modelId="{11BB102F-60B3-4DC3-8DF4-41780D469B94}" type="presParOf" srcId="{CB40C7CA-B9ED-4F7A-95B3-DA2F6F374F00}" destId="{E34F1297-9F81-44F0-897B-302461A89E7D}" srcOrd="3" destOrd="0" presId="urn:microsoft.com/office/officeart/2018/2/layout/IconLabelDescriptionList"/>
    <dgm:cxn modelId="{A5446D66-A6A9-4DE4-B740-92B8D8E8BC55}" type="presParOf" srcId="{CB40C7CA-B9ED-4F7A-95B3-DA2F6F374F00}" destId="{5C02685F-17C8-4939-861D-9435FF89EBF7}" srcOrd="4" destOrd="0" presId="urn:microsoft.com/office/officeart/2018/2/layout/IconLabelDescriptionList"/>
    <dgm:cxn modelId="{31CF0E8A-DF0B-419B-9B4C-B25C2CB833BF}" type="presParOf" srcId="{5C02685F-17C8-4939-861D-9435FF89EBF7}" destId="{4309D55C-462E-4E25-A5D5-C928EB2AF37E}" srcOrd="0" destOrd="0" presId="urn:microsoft.com/office/officeart/2018/2/layout/IconLabelDescriptionList"/>
    <dgm:cxn modelId="{19ABF852-D94D-4AC5-9B9E-ABE2BE469787}" type="presParOf" srcId="{5C02685F-17C8-4939-861D-9435FF89EBF7}" destId="{835ED401-E08B-4CF4-82A4-18B5612F49EA}" srcOrd="1" destOrd="0" presId="urn:microsoft.com/office/officeart/2018/2/layout/IconLabelDescriptionList"/>
    <dgm:cxn modelId="{14D2EB20-2D68-4666-8CA9-1220CBC6A2FA}" type="presParOf" srcId="{5C02685F-17C8-4939-861D-9435FF89EBF7}" destId="{E0813091-22EB-4417-82E5-FEC757DA181A}" srcOrd="2" destOrd="0" presId="urn:microsoft.com/office/officeart/2018/2/layout/IconLabelDescriptionList"/>
    <dgm:cxn modelId="{1DDC466B-C5BE-4696-8DB7-87F73B38B652}" type="presParOf" srcId="{5C02685F-17C8-4939-861D-9435FF89EBF7}" destId="{7A7897C3-B4D4-4DF1-BF4C-15C7D8C09738}" srcOrd="3" destOrd="0" presId="urn:microsoft.com/office/officeart/2018/2/layout/IconLabelDescriptionList"/>
    <dgm:cxn modelId="{1DE9A758-A5D6-4AB4-AC3A-980C67E5EBDF}" type="presParOf" srcId="{5C02685F-17C8-4939-861D-9435FF89EBF7}" destId="{6FBC6037-64A2-44D4-91A4-4CF699D72C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53EE94-E0AA-429D-BC32-C3D963F895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F825B0-3400-4A50-894F-013E9E2D183A}">
      <dgm:prSet/>
      <dgm:spPr/>
      <dgm:t>
        <a:bodyPr/>
        <a:lstStyle/>
        <a:p>
          <a:pPr>
            <a:defRPr cap="all"/>
          </a:pPr>
          <a:r>
            <a:rPr lang="en-GB"/>
            <a:t>Pricing Strategy</a:t>
          </a:r>
          <a:endParaRPr lang="en-US"/>
        </a:p>
      </dgm:t>
    </dgm:pt>
    <dgm:pt modelId="{B432A8C5-81BF-4E9C-94C0-926DE768948B}" type="parTrans" cxnId="{9DD3C142-4C9B-46FA-A338-17210FDBFD08}">
      <dgm:prSet/>
      <dgm:spPr/>
      <dgm:t>
        <a:bodyPr/>
        <a:lstStyle/>
        <a:p>
          <a:endParaRPr lang="en-US"/>
        </a:p>
      </dgm:t>
    </dgm:pt>
    <dgm:pt modelId="{D182B6FF-6841-4B39-A59C-AEEE62A1E94E}" type="sibTrans" cxnId="{9DD3C142-4C9B-46FA-A338-17210FDBFD08}">
      <dgm:prSet/>
      <dgm:spPr/>
      <dgm:t>
        <a:bodyPr/>
        <a:lstStyle/>
        <a:p>
          <a:endParaRPr lang="en-US"/>
        </a:p>
      </dgm:t>
    </dgm:pt>
    <dgm:pt modelId="{1D091AC2-6E19-4F6F-9551-186F84212747}">
      <dgm:prSet/>
      <dgm:spPr/>
      <dgm:t>
        <a:bodyPr/>
        <a:lstStyle/>
        <a:p>
          <a:pPr>
            <a:defRPr cap="all"/>
          </a:pPr>
          <a:r>
            <a:rPr lang="en-GB"/>
            <a:t>Discount Impact</a:t>
          </a:r>
          <a:endParaRPr lang="en-US"/>
        </a:p>
      </dgm:t>
    </dgm:pt>
    <dgm:pt modelId="{282529E5-FD8C-4BB5-AAD4-7EBB25422055}" type="parTrans" cxnId="{D8D14129-DDDE-4B04-B01F-3E492482DB52}">
      <dgm:prSet/>
      <dgm:spPr/>
      <dgm:t>
        <a:bodyPr/>
        <a:lstStyle/>
        <a:p>
          <a:endParaRPr lang="en-US"/>
        </a:p>
      </dgm:t>
    </dgm:pt>
    <dgm:pt modelId="{A0F26ACE-9D85-4362-89EF-AE1460A39A6B}" type="sibTrans" cxnId="{D8D14129-DDDE-4B04-B01F-3E492482DB52}">
      <dgm:prSet/>
      <dgm:spPr/>
      <dgm:t>
        <a:bodyPr/>
        <a:lstStyle/>
        <a:p>
          <a:endParaRPr lang="en-US"/>
        </a:p>
      </dgm:t>
    </dgm:pt>
    <dgm:pt modelId="{D2BD638C-7463-41B3-8340-625161D107A0}">
      <dgm:prSet/>
      <dgm:spPr/>
      <dgm:t>
        <a:bodyPr/>
        <a:lstStyle/>
        <a:p>
          <a:pPr>
            <a:defRPr cap="all"/>
          </a:pPr>
          <a:r>
            <a:rPr lang="en-GB"/>
            <a:t>Customer Satisfaction</a:t>
          </a:r>
          <a:endParaRPr lang="en-US"/>
        </a:p>
      </dgm:t>
    </dgm:pt>
    <dgm:pt modelId="{5E260848-2A1A-43B1-9B60-2AE6A7359636}" type="parTrans" cxnId="{3131D322-06E0-470C-B33C-DCE4F20F3A2B}">
      <dgm:prSet/>
      <dgm:spPr/>
      <dgm:t>
        <a:bodyPr/>
        <a:lstStyle/>
        <a:p>
          <a:endParaRPr lang="en-US"/>
        </a:p>
      </dgm:t>
    </dgm:pt>
    <dgm:pt modelId="{B0BBE923-6BAB-4F2D-89CC-AF0ADE71874C}" type="sibTrans" cxnId="{3131D322-06E0-470C-B33C-DCE4F20F3A2B}">
      <dgm:prSet/>
      <dgm:spPr/>
      <dgm:t>
        <a:bodyPr/>
        <a:lstStyle/>
        <a:p>
          <a:endParaRPr lang="en-US"/>
        </a:p>
      </dgm:t>
    </dgm:pt>
    <dgm:pt modelId="{1B3B915A-5BF1-4B41-B1AA-3CF55C886760}">
      <dgm:prSet/>
      <dgm:spPr/>
      <dgm:t>
        <a:bodyPr/>
        <a:lstStyle/>
        <a:p>
          <a:pPr>
            <a:defRPr cap="all"/>
          </a:pPr>
          <a:r>
            <a:rPr lang="en-GB"/>
            <a:t>Market Segmentation</a:t>
          </a:r>
          <a:endParaRPr lang="en-US"/>
        </a:p>
      </dgm:t>
    </dgm:pt>
    <dgm:pt modelId="{727CDAE1-BE7F-4DED-A665-25DC45B9D943}" type="parTrans" cxnId="{45790478-163A-498F-83C9-23A0D7C9F1A4}">
      <dgm:prSet/>
      <dgm:spPr/>
      <dgm:t>
        <a:bodyPr/>
        <a:lstStyle/>
        <a:p>
          <a:endParaRPr lang="en-US"/>
        </a:p>
      </dgm:t>
    </dgm:pt>
    <dgm:pt modelId="{1FCBE6CA-658E-4978-A218-9CC807161737}" type="sibTrans" cxnId="{45790478-163A-498F-83C9-23A0D7C9F1A4}">
      <dgm:prSet/>
      <dgm:spPr/>
      <dgm:t>
        <a:bodyPr/>
        <a:lstStyle/>
        <a:p>
          <a:endParaRPr lang="en-US"/>
        </a:p>
      </dgm:t>
    </dgm:pt>
    <dgm:pt modelId="{3D136B45-1FF8-48D4-9498-C208EFEE3061}">
      <dgm:prSet/>
      <dgm:spPr/>
      <dgm:t>
        <a:bodyPr/>
        <a:lstStyle/>
        <a:p>
          <a:pPr>
            <a:defRPr cap="all"/>
          </a:pPr>
          <a:r>
            <a:rPr lang="en-GB"/>
            <a:t>Review Analysis</a:t>
          </a:r>
          <a:endParaRPr lang="en-US"/>
        </a:p>
      </dgm:t>
    </dgm:pt>
    <dgm:pt modelId="{163B2678-A78A-45FD-BBA0-326E2686A1F0}" type="parTrans" cxnId="{2B410E90-FD06-46A6-8AC3-E6D3FEC90C1F}">
      <dgm:prSet/>
      <dgm:spPr/>
      <dgm:t>
        <a:bodyPr/>
        <a:lstStyle/>
        <a:p>
          <a:endParaRPr lang="en-US"/>
        </a:p>
      </dgm:t>
    </dgm:pt>
    <dgm:pt modelId="{8A52D6E5-3E9E-4AF2-9CAA-08E49D2F8CDC}" type="sibTrans" cxnId="{2B410E90-FD06-46A6-8AC3-E6D3FEC90C1F}">
      <dgm:prSet/>
      <dgm:spPr/>
      <dgm:t>
        <a:bodyPr/>
        <a:lstStyle/>
        <a:p>
          <a:endParaRPr lang="en-US"/>
        </a:p>
      </dgm:t>
    </dgm:pt>
    <dgm:pt modelId="{2292E0C0-AFDA-413E-A658-1BA6F4B5315C}" type="pres">
      <dgm:prSet presAssocID="{4F53EE94-E0AA-429D-BC32-C3D963F89571}" presName="root" presStyleCnt="0">
        <dgm:presLayoutVars>
          <dgm:dir/>
          <dgm:resizeHandles val="exact"/>
        </dgm:presLayoutVars>
      </dgm:prSet>
      <dgm:spPr/>
    </dgm:pt>
    <dgm:pt modelId="{0BABB445-2261-43E9-A6E5-C0FCA9F74CC5}" type="pres">
      <dgm:prSet presAssocID="{1FF825B0-3400-4A50-894F-013E9E2D183A}" presName="compNode" presStyleCnt="0"/>
      <dgm:spPr/>
    </dgm:pt>
    <dgm:pt modelId="{55365D8F-1D5A-430C-8553-70347A0ED976}" type="pres">
      <dgm:prSet presAssocID="{1FF825B0-3400-4A50-894F-013E9E2D183A}" presName="iconBgRect" presStyleLbl="bgShp" presStyleIdx="0" presStyleCnt="5"/>
      <dgm:spPr/>
    </dgm:pt>
    <dgm:pt modelId="{91F31F1F-1945-4842-8F28-50DF26437C81}" type="pres">
      <dgm:prSet presAssocID="{1FF825B0-3400-4A50-894F-013E9E2D18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63B1DFE-9E58-4A49-8236-F55721F73A4D}" type="pres">
      <dgm:prSet presAssocID="{1FF825B0-3400-4A50-894F-013E9E2D183A}" presName="spaceRect" presStyleCnt="0"/>
      <dgm:spPr/>
    </dgm:pt>
    <dgm:pt modelId="{BBA28803-FEAD-4D3E-980E-D229368C1A29}" type="pres">
      <dgm:prSet presAssocID="{1FF825B0-3400-4A50-894F-013E9E2D183A}" presName="textRect" presStyleLbl="revTx" presStyleIdx="0" presStyleCnt="5">
        <dgm:presLayoutVars>
          <dgm:chMax val="1"/>
          <dgm:chPref val="1"/>
        </dgm:presLayoutVars>
      </dgm:prSet>
      <dgm:spPr/>
    </dgm:pt>
    <dgm:pt modelId="{F833B23A-A5A8-4FBC-ABC2-DF00F2F00343}" type="pres">
      <dgm:prSet presAssocID="{D182B6FF-6841-4B39-A59C-AEEE62A1E94E}" presName="sibTrans" presStyleCnt="0"/>
      <dgm:spPr/>
    </dgm:pt>
    <dgm:pt modelId="{B245938C-1451-4E23-A8B5-C6C06956DE61}" type="pres">
      <dgm:prSet presAssocID="{1D091AC2-6E19-4F6F-9551-186F84212747}" presName="compNode" presStyleCnt="0"/>
      <dgm:spPr/>
    </dgm:pt>
    <dgm:pt modelId="{BFD5C41F-E2F8-4EED-B815-A5B6D6FFAFAC}" type="pres">
      <dgm:prSet presAssocID="{1D091AC2-6E19-4F6F-9551-186F84212747}" presName="iconBgRect" presStyleLbl="bgShp" presStyleIdx="1" presStyleCnt="5"/>
      <dgm:spPr/>
    </dgm:pt>
    <dgm:pt modelId="{9C7923B2-59EA-4F4A-90AE-54207FD8E537}" type="pres">
      <dgm:prSet presAssocID="{1D091AC2-6E19-4F6F-9551-186F842127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CC05342-1E19-4E0A-AA08-163C7F5F7C1A}" type="pres">
      <dgm:prSet presAssocID="{1D091AC2-6E19-4F6F-9551-186F84212747}" presName="spaceRect" presStyleCnt="0"/>
      <dgm:spPr/>
    </dgm:pt>
    <dgm:pt modelId="{0CEA005B-1F68-4787-818D-44FEF455309B}" type="pres">
      <dgm:prSet presAssocID="{1D091AC2-6E19-4F6F-9551-186F84212747}" presName="textRect" presStyleLbl="revTx" presStyleIdx="1" presStyleCnt="5">
        <dgm:presLayoutVars>
          <dgm:chMax val="1"/>
          <dgm:chPref val="1"/>
        </dgm:presLayoutVars>
      </dgm:prSet>
      <dgm:spPr/>
    </dgm:pt>
    <dgm:pt modelId="{47CB1996-BCB4-4C59-9AE2-2E01E614774E}" type="pres">
      <dgm:prSet presAssocID="{A0F26ACE-9D85-4362-89EF-AE1460A39A6B}" presName="sibTrans" presStyleCnt="0"/>
      <dgm:spPr/>
    </dgm:pt>
    <dgm:pt modelId="{E6F6E5BC-A04D-4B73-8812-E31982E671EE}" type="pres">
      <dgm:prSet presAssocID="{D2BD638C-7463-41B3-8340-625161D107A0}" presName="compNode" presStyleCnt="0"/>
      <dgm:spPr/>
    </dgm:pt>
    <dgm:pt modelId="{328E2EE1-67EA-4D39-827D-B6E93422EC5C}" type="pres">
      <dgm:prSet presAssocID="{D2BD638C-7463-41B3-8340-625161D107A0}" presName="iconBgRect" presStyleLbl="bgShp" presStyleIdx="2" presStyleCnt="5"/>
      <dgm:spPr/>
    </dgm:pt>
    <dgm:pt modelId="{33AFFDD2-0A16-47D6-AD18-4E0C992500BB}" type="pres">
      <dgm:prSet presAssocID="{D2BD638C-7463-41B3-8340-625161D107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ADC1E016-8BB9-40C0-B8B4-6AC0A2E22344}" type="pres">
      <dgm:prSet presAssocID="{D2BD638C-7463-41B3-8340-625161D107A0}" presName="spaceRect" presStyleCnt="0"/>
      <dgm:spPr/>
    </dgm:pt>
    <dgm:pt modelId="{030D205C-2D41-4A50-8916-C9F0816ABC2A}" type="pres">
      <dgm:prSet presAssocID="{D2BD638C-7463-41B3-8340-625161D107A0}" presName="textRect" presStyleLbl="revTx" presStyleIdx="2" presStyleCnt="5">
        <dgm:presLayoutVars>
          <dgm:chMax val="1"/>
          <dgm:chPref val="1"/>
        </dgm:presLayoutVars>
      </dgm:prSet>
      <dgm:spPr/>
    </dgm:pt>
    <dgm:pt modelId="{3AD21D7F-EAC6-49C2-B69C-48BD7732C590}" type="pres">
      <dgm:prSet presAssocID="{B0BBE923-6BAB-4F2D-89CC-AF0ADE71874C}" presName="sibTrans" presStyleCnt="0"/>
      <dgm:spPr/>
    </dgm:pt>
    <dgm:pt modelId="{4DF24624-9C60-4DB8-92E7-D0FEA7EF52ED}" type="pres">
      <dgm:prSet presAssocID="{1B3B915A-5BF1-4B41-B1AA-3CF55C886760}" presName="compNode" presStyleCnt="0"/>
      <dgm:spPr/>
    </dgm:pt>
    <dgm:pt modelId="{7533D197-560C-4DDB-BCB3-18AB28EF3E30}" type="pres">
      <dgm:prSet presAssocID="{1B3B915A-5BF1-4B41-B1AA-3CF55C886760}" presName="iconBgRect" presStyleLbl="bgShp" presStyleIdx="3" presStyleCnt="5"/>
      <dgm:spPr/>
    </dgm:pt>
    <dgm:pt modelId="{EF9520F4-7458-48E6-B8BD-F3D7F534BAD3}" type="pres">
      <dgm:prSet presAssocID="{1B3B915A-5BF1-4B41-B1AA-3CF55C8867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D004368-463A-43C7-A9AE-55223AFD88D5}" type="pres">
      <dgm:prSet presAssocID="{1B3B915A-5BF1-4B41-B1AA-3CF55C886760}" presName="spaceRect" presStyleCnt="0"/>
      <dgm:spPr/>
    </dgm:pt>
    <dgm:pt modelId="{40D24B70-C753-4431-B810-710B42583207}" type="pres">
      <dgm:prSet presAssocID="{1B3B915A-5BF1-4B41-B1AA-3CF55C886760}" presName="textRect" presStyleLbl="revTx" presStyleIdx="3" presStyleCnt="5">
        <dgm:presLayoutVars>
          <dgm:chMax val="1"/>
          <dgm:chPref val="1"/>
        </dgm:presLayoutVars>
      </dgm:prSet>
      <dgm:spPr/>
    </dgm:pt>
    <dgm:pt modelId="{661523A9-0929-4A89-93FB-32DB45C62881}" type="pres">
      <dgm:prSet presAssocID="{1FCBE6CA-658E-4978-A218-9CC807161737}" presName="sibTrans" presStyleCnt="0"/>
      <dgm:spPr/>
    </dgm:pt>
    <dgm:pt modelId="{322435D0-D1D2-4C3A-93F5-EBDDD1DD2B3D}" type="pres">
      <dgm:prSet presAssocID="{3D136B45-1FF8-48D4-9498-C208EFEE3061}" presName="compNode" presStyleCnt="0"/>
      <dgm:spPr/>
    </dgm:pt>
    <dgm:pt modelId="{A3A36CA0-D0A2-4403-A15A-2D7778951E1B}" type="pres">
      <dgm:prSet presAssocID="{3D136B45-1FF8-48D4-9498-C208EFEE3061}" presName="iconBgRect" presStyleLbl="bgShp" presStyleIdx="4" presStyleCnt="5"/>
      <dgm:spPr/>
    </dgm:pt>
    <dgm:pt modelId="{3A57B813-D4B9-4ACA-8937-B1DF9E863009}" type="pres">
      <dgm:prSet presAssocID="{3D136B45-1FF8-48D4-9498-C208EFEE30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89DF88-B1B3-4667-BA9E-4139E6C1A7AE}" type="pres">
      <dgm:prSet presAssocID="{3D136B45-1FF8-48D4-9498-C208EFEE3061}" presName="spaceRect" presStyleCnt="0"/>
      <dgm:spPr/>
    </dgm:pt>
    <dgm:pt modelId="{053BB730-F192-4678-AF39-E081CFC72639}" type="pres">
      <dgm:prSet presAssocID="{3D136B45-1FF8-48D4-9498-C208EFEE30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31D322-06E0-470C-B33C-DCE4F20F3A2B}" srcId="{4F53EE94-E0AA-429D-BC32-C3D963F89571}" destId="{D2BD638C-7463-41B3-8340-625161D107A0}" srcOrd="2" destOrd="0" parTransId="{5E260848-2A1A-43B1-9B60-2AE6A7359636}" sibTransId="{B0BBE923-6BAB-4F2D-89CC-AF0ADE71874C}"/>
    <dgm:cxn modelId="{D8D14129-DDDE-4B04-B01F-3E492482DB52}" srcId="{4F53EE94-E0AA-429D-BC32-C3D963F89571}" destId="{1D091AC2-6E19-4F6F-9551-186F84212747}" srcOrd="1" destOrd="0" parTransId="{282529E5-FD8C-4BB5-AAD4-7EBB25422055}" sibTransId="{A0F26ACE-9D85-4362-89EF-AE1460A39A6B}"/>
    <dgm:cxn modelId="{9DD3C142-4C9B-46FA-A338-17210FDBFD08}" srcId="{4F53EE94-E0AA-429D-BC32-C3D963F89571}" destId="{1FF825B0-3400-4A50-894F-013E9E2D183A}" srcOrd="0" destOrd="0" parTransId="{B432A8C5-81BF-4E9C-94C0-926DE768948B}" sibTransId="{D182B6FF-6841-4B39-A59C-AEEE62A1E94E}"/>
    <dgm:cxn modelId="{E0B40263-FFAE-4CE3-BD60-9E936F5195F8}" type="presOf" srcId="{1FF825B0-3400-4A50-894F-013E9E2D183A}" destId="{BBA28803-FEAD-4D3E-980E-D229368C1A29}" srcOrd="0" destOrd="0" presId="urn:microsoft.com/office/officeart/2018/5/layout/IconCircleLabelList"/>
    <dgm:cxn modelId="{45790478-163A-498F-83C9-23A0D7C9F1A4}" srcId="{4F53EE94-E0AA-429D-BC32-C3D963F89571}" destId="{1B3B915A-5BF1-4B41-B1AA-3CF55C886760}" srcOrd="3" destOrd="0" parTransId="{727CDAE1-BE7F-4DED-A665-25DC45B9D943}" sibTransId="{1FCBE6CA-658E-4978-A218-9CC807161737}"/>
    <dgm:cxn modelId="{2B410E90-FD06-46A6-8AC3-E6D3FEC90C1F}" srcId="{4F53EE94-E0AA-429D-BC32-C3D963F89571}" destId="{3D136B45-1FF8-48D4-9498-C208EFEE3061}" srcOrd="4" destOrd="0" parTransId="{163B2678-A78A-45FD-BBA0-326E2686A1F0}" sibTransId="{8A52D6E5-3E9E-4AF2-9CAA-08E49D2F8CDC}"/>
    <dgm:cxn modelId="{0A37FC93-90E4-4C99-9222-84037344B32C}" type="presOf" srcId="{4F53EE94-E0AA-429D-BC32-C3D963F89571}" destId="{2292E0C0-AFDA-413E-A658-1BA6F4B5315C}" srcOrd="0" destOrd="0" presId="urn:microsoft.com/office/officeart/2018/5/layout/IconCircleLabelList"/>
    <dgm:cxn modelId="{0A5CD89C-874C-4B9B-B83B-465E60DE18B4}" type="presOf" srcId="{D2BD638C-7463-41B3-8340-625161D107A0}" destId="{030D205C-2D41-4A50-8916-C9F0816ABC2A}" srcOrd="0" destOrd="0" presId="urn:microsoft.com/office/officeart/2018/5/layout/IconCircleLabelList"/>
    <dgm:cxn modelId="{985D5EB0-EB4C-4187-9C7F-7D50E82EFDA6}" type="presOf" srcId="{1B3B915A-5BF1-4B41-B1AA-3CF55C886760}" destId="{40D24B70-C753-4431-B810-710B42583207}" srcOrd="0" destOrd="0" presId="urn:microsoft.com/office/officeart/2018/5/layout/IconCircleLabelList"/>
    <dgm:cxn modelId="{69F5BBC4-26B2-463B-824E-6126A1490A05}" type="presOf" srcId="{1D091AC2-6E19-4F6F-9551-186F84212747}" destId="{0CEA005B-1F68-4787-818D-44FEF455309B}" srcOrd="0" destOrd="0" presId="urn:microsoft.com/office/officeart/2018/5/layout/IconCircleLabelList"/>
    <dgm:cxn modelId="{8D174DCA-3FD0-4CB3-8F2A-9DF2CDC95E3A}" type="presOf" srcId="{3D136B45-1FF8-48D4-9498-C208EFEE3061}" destId="{053BB730-F192-4678-AF39-E081CFC72639}" srcOrd="0" destOrd="0" presId="urn:microsoft.com/office/officeart/2018/5/layout/IconCircleLabelList"/>
    <dgm:cxn modelId="{705E96B0-4BD5-4BBB-B1CC-E444164D479C}" type="presParOf" srcId="{2292E0C0-AFDA-413E-A658-1BA6F4B5315C}" destId="{0BABB445-2261-43E9-A6E5-C0FCA9F74CC5}" srcOrd="0" destOrd="0" presId="urn:microsoft.com/office/officeart/2018/5/layout/IconCircleLabelList"/>
    <dgm:cxn modelId="{7628BD0F-9D55-4AAB-ADB9-1109E399C6D8}" type="presParOf" srcId="{0BABB445-2261-43E9-A6E5-C0FCA9F74CC5}" destId="{55365D8F-1D5A-430C-8553-70347A0ED976}" srcOrd="0" destOrd="0" presId="urn:microsoft.com/office/officeart/2018/5/layout/IconCircleLabelList"/>
    <dgm:cxn modelId="{5C2C1193-1069-47E0-89C9-5FFA6151D3A4}" type="presParOf" srcId="{0BABB445-2261-43E9-A6E5-C0FCA9F74CC5}" destId="{91F31F1F-1945-4842-8F28-50DF26437C81}" srcOrd="1" destOrd="0" presId="urn:microsoft.com/office/officeart/2018/5/layout/IconCircleLabelList"/>
    <dgm:cxn modelId="{B2CE7009-985D-4BB2-9D73-0960CE9E805C}" type="presParOf" srcId="{0BABB445-2261-43E9-A6E5-C0FCA9F74CC5}" destId="{D63B1DFE-9E58-4A49-8236-F55721F73A4D}" srcOrd="2" destOrd="0" presId="urn:microsoft.com/office/officeart/2018/5/layout/IconCircleLabelList"/>
    <dgm:cxn modelId="{6226F9C2-E0E5-4926-ACEF-9BE744777F02}" type="presParOf" srcId="{0BABB445-2261-43E9-A6E5-C0FCA9F74CC5}" destId="{BBA28803-FEAD-4D3E-980E-D229368C1A29}" srcOrd="3" destOrd="0" presId="urn:microsoft.com/office/officeart/2018/5/layout/IconCircleLabelList"/>
    <dgm:cxn modelId="{9F1EC385-253B-4421-B0DA-8559939A20FA}" type="presParOf" srcId="{2292E0C0-AFDA-413E-A658-1BA6F4B5315C}" destId="{F833B23A-A5A8-4FBC-ABC2-DF00F2F00343}" srcOrd="1" destOrd="0" presId="urn:microsoft.com/office/officeart/2018/5/layout/IconCircleLabelList"/>
    <dgm:cxn modelId="{E9C97A7C-C555-4A7B-9B6E-C64A989D717E}" type="presParOf" srcId="{2292E0C0-AFDA-413E-A658-1BA6F4B5315C}" destId="{B245938C-1451-4E23-A8B5-C6C06956DE61}" srcOrd="2" destOrd="0" presId="urn:microsoft.com/office/officeart/2018/5/layout/IconCircleLabelList"/>
    <dgm:cxn modelId="{8DD96345-8450-483C-BFD7-74AA20739F8C}" type="presParOf" srcId="{B245938C-1451-4E23-A8B5-C6C06956DE61}" destId="{BFD5C41F-E2F8-4EED-B815-A5B6D6FFAFAC}" srcOrd="0" destOrd="0" presId="urn:microsoft.com/office/officeart/2018/5/layout/IconCircleLabelList"/>
    <dgm:cxn modelId="{684854F1-8A44-448A-94A2-7D434F750834}" type="presParOf" srcId="{B245938C-1451-4E23-A8B5-C6C06956DE61}" destId="{9C7923B2-59EA-4F4A-90AE-54207FD8E537}" srcOrd="1" destOrd="0" presId="urn:microsoft.com/office/officeart/2018/5/layout/IconCircleLabelList"/>
    <dgm:cxn modelId="{C97DF08F-3274-4D3A-9004-EBB340AFBF7D}" type="presParOf" srcId="{B245938C-1451-4E23-A8B5-C6C06956DE61}" destId="{2CC05342-1E19-4E0A-AA08-163C7F5F7C1A}" srcOrd="2" destOrd="0" presId="urn:microsoft.com/office/officeart/2018/5/layout/IconCircleLabelList"/>
    <dgm:cxn modelId="{D63DE4F9-DD31-4E92-AB0D-90DEB9772B45}" type="presParOf" srcId="{B245938C-1451-4E23-A8B5-C6C06956DE61}" destId="{0CEA005B-1F68-4787-818D-44FEF455309B}" srcOrd="3" destOrd="0" presId="urn:microsoft.com/office/officeart/2018/5/layout/IconCircleLabelList"/>
    <dgm:cxn modelId="{7361539C-642E-4057-97F5-87C28389E6C5}" type="presParOf" srcId="{2292E0C0-AFDA-413E-A658-1BA6F4B5315C}" destId="{47CB1996-BCB4-4C59-9AE2-2E01E614774E}" srcOrd="3" destOrd="0" presId="urn:microsoft.com/office/officeart/2018/5/layout/IconCircleLabelList"/>
    <dgm:cxn modelId="{E7936316-1AC2-4FFB-9107-907244905B4A}" type="presParOf" srcId="{2292E0C0-AFDA-413E-A658-1BA6F4B5315C}" destId="{E6F6E5BC-A04D-4B73-8812-E31982E671EE}" srcOrd="4" destOrd="0" presId="urn:microsoft.com/office/officeart/2018/5/layout/IconCircleLabelList"/>
    <dgm:cxn modelId="{6D75795E-92D1-4B07-839E-725525D70E8E}" type="presParOf" srcId="{E6F6E5BC-A04D-4B73-8812-E31982E671EE}" destId="{328E2EE1-67EA-4D39-827D-B6E93422EC5C}" srcOrd="0" destOrd="0" presId="urn:microsoft.com/office/officeart/2018/5/layout/IconCircleLabelList"/>
    <dgm:cxn modelId="{9C47EBAF-2755-4E76-A9A9-70D1A661F650}" type="presParOf" srcId="{E6F6E5BC-A04D-4B73-8812-E31982E671EE}" destId="{33AFFDD2-0A16-47D6-AD18-4E0C992500BB}" srcOrd="1" destOrd="0" presId="urn:microsoft.com/office/officeart/2018/5/layout/IconCircleLabelList"/>
    <dgm:cxn modelId="{A1CAB1A5-D52C-456F-9012-DA623B59637C}" type="presParOf" srcId="{E6F6E5BC-A04D-4B73-8812-E31982E671EE}" destId="{ADC1E016-8BB9-40C0-B8B4-6AC0A2E22344}" srcOrd="2" destOrd="0" presId="urn:microsoft.com/office/officeart/2018/5/layout/IconCircleLabelList"/>
    <dgm:cxn modelId="{B6E692B4-8264-420B-80EC-05CE33D7A34B}" type="presParOf" srcId="{E6F6E5BC-A04D-4B73-8812-E31982E671EE}" destId="{030D205C-2D41-4A50-8916-C9F0816ABC2A}" srcOrd="3" destOrd="0" presId="urn:microsoft.com/office/officeart/2018/5/layout/IconCircleLabelList"/>
    <dgm:cxn modelId="{C7090A07-1A9E-4D2F-B878-DA10BAD03CC7}" type="presParOf" srcId="{2292E0C0-AFDA-413E-A658-1BA6F4B5315C}" destId="{3AD21D7F-EAC6-49C2-B69C-48BD7732C590}" srcOrd="5" destOrd="0" presId="urn:microsoft.com/office/officeart/2018/5/layout/IconCircleLabelList"/>
    <dgm:cxn modelId="{64FBCBAB-94E1-4B21-82B2-4789EA7BD1A4}" type="presParOf" srcId="{2292E0C0-AFDA-413E-A658-1BA6F4B5315C}" destId="{4DF24624-9C60-4DB8-92E7-D0FEA7EF52ED}" srcOrd="6" destOrd="0" presId="urn:microsoft.com/office/officeart/2018/5/layout/IconCircleLabelList"/>
    <dgm:cxn modelId="{016F4EF1-B3EC-4B13-B1F3-3ED7EA043CFC}" type="presParOf" srcId="{4DF24624-9C60-4DB8-92E7-D0FEA7EF52ED}" destId="{7533D197-560C-4DDB-BCB3-18AB28EF3E30}" srcOrd="0" destOrd="0" presId="urn:microsoft.com/office/officeart/2018/5/layout/IconCircleLabelList"/>
    <dgm:cxn modelId="{FCAC9219-300E-4263-BB5B-549760C44C88}" type="presParOf" srcId="{4DF24624-9C60-4DB8-92E7-D0FEA7EF52ED}" destId="{EF9520F4-7458-48E6-B8BD-F3D7F534BAD3}" srcOrd="1" destOrd="0" presId="urn:microsoft.com/office/officeart/2018/5/layout/IconCircleLabelList"/>
    <dgm:cxn modelId="{3DB34B0A-B9BA-4909-9A8E-95C174264ECB}" type="presParOf" srcId="{4DF24624-9C60-4DB8-92E7-D0FEA7EF52ED}" destId="{9D004368-463A-43C7-A9AE-55223AFD88D5}" srcOrd="2" destOrd="0" presId="urn:microsoft.com/office/officeart/2018/5/layout/IconCircleLabelList"/>
    <dgm:cxn modelId="{E462EE4F-990B-4FEF-8132-02C8B31CB6D9}" type="presParOf" srcId="{4DF24624-9C60-4DB8-92E7-D0FEA7EF52ED}" destId="{40D24B70-C753-4431-B810-710B42583207}" srcOrd="3" destOrd="0" presId="urn:microsoft.com/office/officeart/2018/5/layout/IconCircleLabelList"/>
    <dgm:cxn modelId="{C997BEC5-6CFC-46ED-B0C1-2E2AEC86F449}" type="presParOf" srcId="{2292E0C0-AFDA-413E-A658-1BA6F4B5315C}" destId="{661523A9-0929-4A89-93FB-32DB45C62881}" srcOrd="7" destOrd="0" presId="urn:microsoft.com/office/officeart/2018/5/layout/IconCircleLabelList"/>
    <dgm:cxn modelId="{1E1B4688-226C-4C6D-A59B-B36C8E887319}" type="presParOf" srcId="{2292E0C0-AFDA-413E-A658-1BA6F4B5315C}" destId="{322435D0-D1D2-4C3A-93F5-EBDDD1DD2B3D}" srcOrd="8" destOrd="0" presId="urn:microsoft.com/office/officeart/2018/5/layout/IconCircleLabelList"/>
    <dgm:cxn modelId="{24C6E216-2AF7-4237-A0C4-0038066328C5}" type="presParOf" srcId="{322435D0-D1D2-4C3A-93F5-EBDDD1DD2B3D}" destId="{A3A36CA0-D0A2-4403-A15A-2D7778951E1B}" srcOrd="0" destOrd="0" presId="urn:microsoft.com/office/officeart/2018/5/layout/IconCircleLabelList"/>
    <dgm:cxn modelId="{5D58E3EE-F799-4E06-A7D8-1F9B7B288B1D}" type="presParOf" srcId="{322435D0-D1D2-4C3A-93F5-EBDDD1DD2B3D}" destId="{3A57B813-D4B9-4ACA-8937-B1DF9E863009}" srcOrd="1" destOrd="0" presId="urn:microsoft.com/office/officeart/2018/5/layout/IconCircleLabelList"/>
    <dgm:cxn modelId="{5154819B-DD45-40BD-BBDE-E37486B35998}" type="presParOf" srcId="{322435D0-D1D2-4C3A-93F5-EBDDD1DD2B3D}" destId="{0089DF88-B1B3-4667-BA9E-4139E6C1A7AE}" srcOrd="2" destOrd="0" presId="urn:microsoft.com/office/officeart/2018/5/layout/IconCircleLabelList"/>
    <dgm:cxn modelId="{28967C2E-FA6C-49FD-9555-0874DB135149}" type="presParOf" srcId="{322435D0-D1D2-4C3A-93F5-EBDDD1DD2B3D}" destId="{053BB730-F192-4678-AF39-E081CFC726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2574E-C96B-4234-AF23-786C8644A89C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71941-8308-4CB6-AE33-DC8B89C14BF1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DE85C-D081-4275-BE9A-2CE1FE5A7F42}">
      <dsp:nvSpPr>
        <dsp:cNvPr id="0" name=""/>
        <dsp:cNvSpPr/>
      </dsp:nvSpPr>
      <dsp:spPr>
        <a:xfrm>
          <a:off x="1642860" y="607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Tools Used:</a:t>
          </a:r>
          <a:endParaRPr lang="en-US" sz="2500" kern="1200"/>
        </a:p>
      </dsp:txBody>
      <dsp:txXfrm>
        <a:off x="1642860" y="607"/>
        <a:ext cx="2982961" cy="1422390"/>
      </dsp:txXfrm>
    </dsp:sp>
    <dsp:sp modelId="{1DF82570-819C-4B44-A771-8C0B1A181962}">
      <dsp:nvSpPr>
        <dsp:cNvPr id="0" name=""/>
        <dsp:cNvSpPr/>
      </dsp:nvSpPr>
      <dsp:spPr>
        <a:xfrm>
          <a:off x="4625822" y="607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Python, BeautifulSoup</a:t>
          </a:r>
        </a:p>
      </dsp:txBody>
      <dsp:txXfrm>
        <a:off x="4625822" y="607"/>
        <a:ext cx="2002981" cy="1422390"/>
      </dsp:txXfrm>
    </dsp:sp>
    <dsp:sp modelId="{A81F5622-1DF2-4487-A228-6F7E56E9B8C4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802DC-0FFC-48DA-839D-3E327B47338D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61CB3-A19B-4E4E-8FBB-2604CB09A951}">
      <dsp:nvSpPr>
        <dsp:cNvPr id="0" name=""/>
        <dsp:cNvSpPr/>
      </dsp:nvSpPr>
      <dsp:spPr>
        <a:xfrm>
          <a:off x="1642860" y="1778595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Collected:</a:t>
          </a:r>
          <a:endParaRPr lang="en-US" sz="2500" kern="1200"/>
        </a:p>
      </dsp:txBody>
      <dsp:txXfrm>
        <a:off x="1642860" y="1778595"/>
        <a:ext cx="2982961" cy="1422390"/>
      </dsp:txXfrm>
    </dsp:sp>
    <dsp:sp modelId="{C77F9180-7988-4D5C-90B2-EFEF6298B54F}">
      <dsp:nvSpPr>
        <dsp:cNvPr id="0" name=""/>
        <dsp:cNvSpPr/>
      </dsp:nvSpPr>
      <dsp:spPr>
        <a:xfrm>
          <a:off x="4625822" y="1778595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Product Name</a:t>
          </a:r>
          <a:r>
            <a:rPr lang="en-US" sz="1600" kern="1200"/>
            <a:t>, </a:t>
          </a:r>
          <a:r>
            <a:rPr lang="en-US" sz="1600" b="1" kern="1200"/>
            <a:t>Price</a:t>
          </a:r>
          <a:r>
            <a:rPr lang="en-US" sz="1600" kern="1200"/>
            <a:t>, </a:t>
          </a:r>
          <a:r>
            <a:rPr lang="en-US" sz="1600" b="1" kern="1200"/>
            <a:t>Discount</a:t>
          </a:r>
          <a:r>
            <a:rPr lang="en-US" sz="1600" kern="1200"/>
            <a:t>, </a:t>
          </a:r>
          <a:r>
            <a:rPr lang="en-US" sz="1600" b="1" kern="1200"/>
            <a:t>Review Count, Ratings, Description</a:t>
          </a:r>
          <a:endParaRPr lang="en-US" sz="1600" kern="1200"/>
        </a:p>
      </dsp:txBody>
      <dsp:txXfrm>
        <a:off x="4625822" y="1778595"/>
        <a:ext cx="2002981" cy="1422390"/>
      </dsp:txXfrm>
    </dsp:sp>
    <dsp:sp modelId="{02F3BC3E-F953-41AE-9031-998834D2902E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75EBB-FECC-4808-A506-BEA032370E2A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11FC9-32BD-498E-8B4B-E719CA2824D1}">
      <dsp:nvSpPr>
        <dsp:cNvPr id="0" name=""/>
        <dsp:cNvSpPr/>
      </dsp:nvSpPr>
      <dsp:spPr>
        <a:xfrm>
          <a:off x="1642860" y="3556583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Output:</a:t>
          </a:r>
          <a:endParaRPr lang="en-US" sz="2500" kern="1200"/>
        </a:p>
      </dsp:txBody>
      <dsp:txXfrm>
        <a:off x="1642860" y="3556583"/>
        <a:ext cx="2982961" cy="1422390"/>
      </dsp:txXfrm>
    </dsp:sp>
    <dsp:sp modelId="{E5C90081-939D-407B-8C25-BBE5E989320B}">
      <dsp:nvSpPr>
        <dsp:cNvPr id="0" name=""/>
        <dsp:cNvSpPr/>
      </dsp:nvSpPr>
      <dsp:spPr>
        <a:xfrm>
          <a:off x="4625822" y="3556583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CSV file containing the scraped data.</a:t>
          </a:r>
        </a:p>
      </dsp:txBody>
      <dsp:txXfrm>
        <a:off x="4625822" y="3556583"/>
        <a:ext cx="2002981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60FE8-1CB1-4861-BE46-14EB04691CE8}">
      <dsp:nvSpPr>
        <dsp:cNvPr id="0" name=""/>
        <dsp:cNvSpPr/>
      </dsp:nvSpPr>
      <dsp:spPr>
        <a:xfrm>
          <a:off x="2050072" y="1150288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8730" y="1193650"/>
        <a:ext cx="23574" cy="4714"/>
      </dsp:txXfrm>
    </dsp:sp>
    <dsp:sp modelId="{DAB53BF3-F54E-425A-8A31-E09D69EBA9BB}">
      <dsp:nvSpPr>
        <dsp:cNvPr id="0" name=""/>
        <dsp:cNvSpPr/>
      </dsp:nvSpPr>
      <dsp:spPr>
        <a:xfrm>
          <a:off x="1913" y="581020"/>
          <a:ext cx="2049958" cy="1229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Tools Used: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Python, MS Excel</a:t>
          </a:r>
        </a:p>
      </dsp:txBody>
      <dsp:txXfrm>
        <a:off x="1913" y="581020"/>
        <a:ext cx="2049958" cy="1229975"/>
      </dsp:txXfrm>
    </dsp:sp>
    <dsp:sp modelId="{C9F2683E-7029-4399-B898-7B8C5E112B5A}">
      <dsp:nvSpPr>
        <dsp:cNvPr id="0" name=""/>
        <dsp:cNvSpPr/>
      </dsp:nvSpPr>
      <dsp:spPr>
        <a:xfrm>
          <a:off x="4571521" y="1150288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0179" y="1193650"/>
        <a:ext cx="23574" cy="4714"/>
      </dsp:txXfrm>
    </dsp:sp>
    <dsp:sp modelId="{60C86268-8A8E-417A-8053-B778D74EEEF6}">
      <dsp:nvSpPr>
        <dsp:cNvPr id="0" name=""/>
        <dsp:cNvSpPr/>
      </dsp:nvSpPr>
      <dsp:spPr>
        <a:xfrm>
          <a:off x="2523362" y="581020"/>
          <a:ext cx="2049958" cy="1229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Process:</a:t>
          </a:r>
          <a:endParaRPr lang="en-US" sz="1500" kern="1200"/>
        </a:p>
      </dsp:txBody>
      <dsp:txXfrm>
        <a:off x="2523362" y="581020"/>
        <a:ext cx="2049958" cy="1229975"/>
      </dsp:txXfrm>
    </dsp:sp>
    <dsp:sp modelId="{97979B0B-FB16-4307-B7B2-2E51F1A66733}">
      <dsp:nvSpPr>
        <dsp:cNvPr id="0" name=""/>
        <dsp:cNvSpPr/>
      </dsp:nvSpPr>
      <dsp:spPr>
        <a:xfrm>
          <a:off x="7092970" y="1150288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01628" y="1193650"/>
        <a:ext cx="23574" cy="4714"/>
      </dsp:txXfrm>
    </dsp:sp>
    <dsp:sp modelId="{14FC7354-16A6-4CF1-AD77-7BA70D39BE75}">
      <dsp:nvSpPr>
        <dsp:cNvPr id="0" name=""/>
        <dsp:cNvSpPr/>
      </dsp:nvSpPr>
      <dsp:spPr>
        <a:xfrm>
          <a:off x="5044811" y="581020"/>
          <a:ext cx="2049958" cy="1229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Cleaned and preprocessed the data</a:t>
          </a:r>
        </a:p>
      </dsp:txBody>
      <dsp:txXfrm>
        <a:off x="5044811" y="581020"/>
        <a:ext cx="2049958" cy="1229975"/>
      </dsp:txXfrm>
    </dsp:sp>
    <dsp:sp modelId="{09021B48-FB79-48EC-97D1-FAC24FEE9753}">
      <dsp:nvSpPr>
        <dsp:cNvPr id="0" name=""/>
        <dsp:cNvSpPr/>
      </dsp:nvSpPr>
      <dsp:spPr>
        <a:xfrm>
          <a:off x="1026893" y="1809195"/>
          <a:ext cx="7564346" cy="440890"/>
        </a:xfrm>
        <a:custGeom>
          <a:avLst/>
          <a:gdLst/>
          <a:ahLst/>
          <a:cxnLst/>
          <a:rect l="0" t="0" r="0" b="0"/>
          <a:pathLst>
            <a:path>
              <a:moveTo>
                <a:pt x="7564346" y="0"/>
              </a:moveTo>
              <a:lnTo>
                <a:pt x="7564346" y="237545"/>
              </a:lnTo>
              <a:lnTo>
                <a:pt x="0" y="237545"/>
              </a:lnTo>
              <a:lnTo>
                <a:pt x="0" y="44089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9590" y="2027283"/>
        <a:ext cx="378951" cy="4714"/>
      </dsp:txXfrm>
    </dsp:sp>
    <dsp:sp modelId="{BE95C873-4F00-41AE-B8E8-D6A06D7EB897}">
      <dsp:nvSpPr>
        <dsp:cNvPr id="0" name=""/>
        <dsp:cNvSpPr/>
      </dsp:nvSpPr>
      <dsp:spPr>
        <a:xfrm>
          <a:off x="7566260" y="581020"/>
          <a:ext cx="2049958" cy="12299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Conducted exploratory data analysis (EDA) to identify trends and correlations</a:t>
          </a:r>
        </a:p>
      </dsp:txBody>
      <dsp:txXfrm>
        <a:off x="7566260" y="581020"/>
        <a:ext cx="2049958" cy="1229975"/>
      </dsp:txXfrm>
    </dsp:sp>
    <dsp:sp modelId="{CE371D51-B393-47AF-B89F-ADCD0953523E}">
      <dsp:nvSpPr>
        <dsp:cNvPr id="0" name=""/>
        <dsp:cNvSpPr/>
      </dsp:nvSpPr>
      <dsp:spPr>
        <a:xfrm>
          <a:off x="2050072" y="2851753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8730" y="2895116"/>
        <a:ext cx="23574" cy="4714"/>
      </dsp:txXfrm>
    </dsp:sp>
    <dsp:sp modelId="{DE523E91-38A9-4AED-8E96-1CB9736E0C17}">
      <dsp:nvSpPr>
        <dsp:cNvPr id="0" name=""/>
        <dsp:cNvSpPr/>
      </dsp:nvSpPr>
      <dsp:spPr>
        <a:xfrm>
          <a:off x="1913" y="2282486"/>
          <a:ext cx="2049958" cy="1229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Used statistical methods for hypothesis testing</a:t>
          </a:r>
        </a:p>
      </dsp:txBody>
      <dsp:txXfrm>
        <a:off x="1913" y="2282486"/>
        <a:ext cx="2049958" cy="1229975"/>
      </dsp:txXfrm>
    </dsp:sp>
    <dsp:sp modelId="{0EF53AD2-5902-4861-A3AC-A4FC1DBC17DD}">
      <dsp:nvSpPr>
        <dsp:cNvPr id="0" name=""/>
        <dsp:cNvSpPr/>
      </dsp:nvSpPr>
      <dsp:spPr>
        <a:xfrm>
          <a:off x="4571521" y="2851753"/>
          <a:ext cx="440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890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0179" y="2895116"/>
        <a:ext cx="23574" cy="4714"/>
      </dsp:txXfrm>
    </dsp:sp>
    <dsp:sp modelId="{97D18A91-7D13-4A16-8F79-0CFC7E9152E5}">
      <dsp:nvSpPr>
        <dsp:cNvPr id="0" name=""/>
        <dsp:cNvSpPr/>
      </dsp:nvSpPr>
      <dsp:spPr>
        <a:xfrm>
          <a:off x="2523362" y="2282486"/>
          <a:ext cx="2049958" cy="1229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Output:</a:t>
          </a:r>
          <a:endParaRPr lang="en-US" sz="1500" kern="1200"/>
        </a:p>
      </dsp:txBody>
      <dsp:txXfrm>
        <a:off x="2523362" y="2282486"/>
        <a:ext cx="2049958" cy="1229975"/>
      </dsp:txXfrm>
    </dsp:sp>
    <dsp:sp modelId="{B1408B50-F013-4620-86B0-F8F20DDEFEB4}">
      <dsp:nvSpPr>
        <dsp:cNvPr id="0" name=""/>
        <dsp:cNvSpPr/>
      </dsp:nvSpPr>
      <dsp:spPr>
        <a:xfrm>
          <a:off x="5044811" y="2282486"/>
          <a:ext cx="2049958" cy="1229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0" tIns="105440" rIns="100450" bIns="1054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Jupyter Notebook detailing the EDA and statistical findings</a:t>
          </a:r>
        </a:p>
      </dsp:txBody>
      <dsp:txXfrm>
        <a:off x="5044811" y="2282486"/>
        <a:ext cx="2049958" cy="1229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71ED8-AE4E-4101-AE0A-6C527F427975}">
      <dsp:nvSpPr>
        <dsp:cNvPr id="0" name=""/>
        <dsp:cNvSpPr/>
      </dsp:nvSpPr>
      <dsp:spPr>
        <a:xfrm rot="5400000">
          <a:off x="4124878" y="-1640643"/>
          <a:ext cx="765416" cy="424243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MySQL, Python (MySQL Connector)</a:t>
          </a:r>
        </a:p>
      </dsp:txBody>
      <dsp:txXfrm rot="-5400000">
        <a:off x="2386370" y="135230"/>
        <a:ext cx="4205069" cy="690686"/>
      </dsp:txXfrm>
    </dsp:sp>
    <dsp:sp modelId="{405AC8BE-E755-4850-9492-FA015A898944}">
      <dsp:nvSpPr>
        <dsp:cNvPr id="0" name=""/>
        <dsp:cNvSpPr/>
      </dsp:nvSpPr>
      <dsp:spPr>
        <a:xfrm>
          <a:off x="0" y="2188"/>
          <a:ext cx="2386369" cy="956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Tools Used: </a:t>
          </a:r>
        </a:p>
      </dsp:txBody>
      <dsp:txXfrm>
        <a:off x="46706" y="48894"/>
        <a:ext cx="2292957" cy="863358"/>
      </dsp:txXfrm>
    </dsp:sp>
    <dsp:sp modelId="{2E6634ED-B9CC-4552-BD62-0D1DF354FA7A}">
      <dsp:nvSpPr>
        <dsp:cNvPr id="0" name=""/>
        <dsp:cNvSpPr/>
      </dsp:nvSpPr>
      <dsp:spPr>
        <a:xfrm>
          <a:off x="2170116" y="1527672"/>
          <a:ext cx="2386369" cy="9567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Process:</a:t>
          </a:r>
        </a:p>
      </dsp:txBody>
      <dsp:txXfrm>
        <a:off x="2216822" y="1574378"/>
        <a:ext cx="2292957" cy="863358"/>
      </dsp:txXfrm>
    </dsp:sp>
    <dsp:sp modelId="{EB83E5FF-DF55-4C87-9EC1-AB4ED91E181B}">
      <dsp:nvSpPr>
        <dsp:cNvPr id="0" name=""/>
        <dsp:cNvSpPr/>
      </dsp:nvSpPr>
      <dsp:spPr>
        <a:xfrm>
          <a:off x="488179" y="2645303"/>
          <a:ext cx="2386369" cy="95677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Designed a MySQL database schema to accommodate the cleaned data.</a:t>
          </a:r>
        </a:p>
      </dsp:txBody>
      <dsp:txXfrm>
        <a:off x="534885" y="2692009"/>
        <a:ext cx="2292957" cy="863358"/>
      </dsp:txXfrm>
    </dsp:sp>
    <dsp:sp modelId="{E738A1EC-0B6A-498E-B630-16D612468CAA}">
      <dsp:nvSpPr>
        <dsp:cNvPr id="0" name=""/>
        <dsp:cNvSpPr/>
      </dsp:nvSpPr>
      <dsp:spPr>
        <a:xfrm>
          <a:off x="3927701" y="2645303"/>
          <a:ext cx="2386369" cy="9567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Imported the dataset into the MySQL database.</a:t>
          </a:r>
        </a:p>
      </dsp:txBody>
      <dsp:txXfrm>
        <a:off x="3974407" y="2692009"/>
        <a:ext cx="2292957" cy="863358"/>
      </dsp:txXfrm>
    </dsp:sp>
    <dsp:sp modelId="{738BD440-48BF-494B-9D6E-9C64385B5C5E}">
      <dsp:nvSpPr>
        <dsp:cNvPr id="0" name=""/>
        <dsp:cNvSpPr/>
      </dsp:nvSpPr>
      <dsp:spPr>
        <a:xfrm rot="5400000">
          <a:off x="4124878" y="2377790"/>
          <a:ext cx="765416" cy="424243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MySQL database with structured tables and SQL scripts for table creation.</a:t>
          </a:r>
        </a:p>
      </dsp:txBody>
      <dsp:txXfrm rot="-5400000">
        <a:off x="2386370" y="4153664"/>
        <a:ext cx="4205069" cy="690686"/>
      </dsp:txXfrm>
    </dsp:sp>
    <dsp:sp modelId="{D448D610-81EA-4CDA-961F-234E232EF50B}">
      <dsp:nvSpPr>
        <dsp:cNvPr id="0" name=""/>
        <dsp:cNvSpPr/>
      </dsp:nvSpPr>
      <dsp:spPr>
        <a:xfrm>
          <a:off x="0" y="4020622"/>
          <a:ext cx="2386369" cy="9567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Output: </a:t>
          </a:r>
        </a:p>
      </dsp:txBody>
      <dsp:txXfrm>
        <a:off x="46706" y="4067328"/>
        <a:ext cx="2292957" cy="863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3BB44-F40F-422D-A636-2948A44D45C9}">
      <dsp:nvSpPr>
        <dsp:cNvPr id="0" name=""/>
        <dsp:cNvSpPr/>
      </dsp:nvSpPr>
      <dsp:spPr>
        <a:xfrm>
          <a:off x="1958" y="618687"/>
          <a:ext cx="897750" cy="897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4D01B-1FCB-4174-A298-A10F616677B1}">
      <dsp:nvSpPr>
        <dsp:cNvPr id="0" name=""/>
        <dsp:cNvSpPr/>
      </dsp:nvSpPr>
      <dsp:spPr>
        <a:xfrm>
          <a:off x="1958" y="1630103"/>
          <a:ext cx="2565000" cy="38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Tools Used: Power BI</a:t>
          </a:r>
        </a:p>
      </dsp:txBody>
      <dsp:txXfrm>
        <a:off x="1958" y="1630103"/>
        <a:ext cx="2565000" cy="384750"/>
      </dsp:txXfrm>
    </dsp:sp>
    <dsp:sp modelId="{E46CFC39-9A2C-4DC9-A9B7-965FB4B52210}">
      <dsp:nvSpPr>
        <dsp:cNvPr id="0" name=""/>
        <dsp:cNvSpPr/>
      </dsp:nvSpPr>
      <dsp:spPr>
        <a:xfrm>
          <a:off x="1958" y="2067721"/>
          <a:ext cx="2565000" cy="119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48086-73A7-4D16-9D61-665CADE5D0D7}">
      <dsp:nvSpPr>
        <dsp:cNvPr id="0" name=""/>
        <dsp:cNvSpPr/>
      </dsp:nvSpPr>
      <dsp:spPr>
        <a:xfrm>
          <a:off x="3015833" y="618687"/>
          <a:ext cx="897750" cy="897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53B9F-0DB4-4B9A-801D-C8A3D14CD32B}">
      <dsp:nvSpPr>
        <dsp:cNvPr id="0" name=""/>
        <dsp:cNvSpPr/>
      </dsp:nvSpPr>
      <dsp:spPr>
        <a:xfrm>
          <a:off x="3015833" y="1630103"/>
          <a:ext cx="2565000" cy="38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Process:</a:t>
          </a:r>
        </a:p>
      </dsp:txBody>
      <dsp:txXfrm>
        <a:off x="3015833" y="1630103"/>
        <a:ext cx="2565000" cy="384750"/>
      </dsp:txXfrm>
    </dsp:sp>
    <dsp:sp modelId="{CB443A96-4439-4834-84EA-E46F68A97B23}">
      <dsp:nvSpPr>
        <dsp:cNvPr id="0" name=""/>
        <dsp:cNvSpPr/>
      </dsp:nvSpPr>
      <dsp:spPr>
        <a:xfrm>
          <a:off x="3015833" y="2067721"/>
          <a:ext cx="2565000" cy="119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Connected Power BI to the MySQL database.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Developed an interactive dashboard visualizing key insights.</a:t>
          </a:r>
        </a:p>
      </dsp:txBody>
      <dsp:txXfrm>
        <a:off x="3015833" y="2067721"/>
        <a:ext cx="2565000" cy="1194363"/>
      </dsp:txXfrm>
    </dsp:sp>
    <dsp:sp modelId="{4309D55C-462E-4E25-A5D5-C928EB2AF37E}">
      <dsp:nvSpPr>
        <dsp:cNvPr id="0" name=""/>
        <dsp:cNvSpPr/>
      </dsp:nvSpPr>
      <dsp:spPr>
        <a:xfrm>
          <a:off x="6029709" y="618687"/>
          <a:ext cx="897750" cy="897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13091-22EB-4417-82E5-FEC757DA181A}">
      <dsp:nvSpPr>
        <dsp:cNvPr id="0" name=""/>
        <dsp:cNvSpPr/>
      </dsp:nvSpPr>
      <dsp:spPr>
        <a:xfrm>
          <a:off x="6029709" y="1630103"/>
          <a:ext cx="2565000" cy="38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Output:</a:t>
          </a:r>
        </a:p>
      </dsp:txBody>
      <dsp:txXfrm>
        <a:off x="6029709" y="1630103"/>
        <a:ext cx="2565000" cy="384750"/>
      </dsp:txXfrm>
    </dsp:sp>
    <dsp:sp modelId="{6FBC6037-64A2-44D4-91A4-4CF699D72CA5}">
      <dsp:nvSpPr>
        <dsp:cNvPr id="0" name=""/>
        <dsp:cNvSpPr/>
      </dsp:nvSpPr>
      <dsp:spPr>
        <a:xfrm>
          <a:off x="6029709" y="2067721"/>
          <a:ext cx="2565000" cy="119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comprehensive Power BI dashboard.</a:t>
          </a:r>
        </a:p>
      </dsp:txBody>
      <dsp:txXfrm>
        <a:off x="6029709" y="2067721"/>
        <a:ext cx="2565000" cy="1194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65D8F-1D5A-430C-8553-70347A0ED976}">
      <dsp:nvSpPr>
        <dsp:cNvPr id="0" name=""/>
        <dsp:cNvSpPr/>
      </dsp:nvSpPr>
      <dsp:spPr>
        <a:xfrm>
          <a:off x="333420" y="103529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31F1F-1945-4842-8F28-50DF26437C81}">
      <dsp:nvSpPr>
        <dsp:cNvPr id="0" name=""/>
        <dsp:cNvSpPr/>
      </dsp:nvSpPr>
      <dsp:spPr>
        <a:xfrm>
          <a:off x="552567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28803-FEAD-4D3E-980E-D229368C1A29}">
      <dsp:nvSpPr>
        <dsp:cNvPr id="0" name=""/>
        <dsp:cNvSpPr/>
      </dsp:nvSpPr>
      <dsp:spPr>
        <a:xfrm>
          <a:off x="4701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Pricing Strategy</a:t>
          </a:r>
          <a:endParaRPr lang="en-US" sz="1900" kern="1200"/>
        </a:p>
      </dsp:txBody>
      <dsp:txXfrm>
        <a:off x="4701" y="2383889"/>
        <a:ext cx="1685742" cy="674296"/>
      </dsp:txXfrm>
    </dsp:sp>
    <dsp:sp modelId="{BFD5C41F-E2F8-4EED-B815-A5B6D6FFAFAC}">
      <dsp:nvSpPr>
        <dsp:cNvPr id="0" name=""/>
        <dsp:cNvSpPr/>
      </dsp:nvSpPr>
      <dsp:spPr>
        <a:xfrm>
          <a:off x="2314168" y="1035295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923B2-59EA-4F4A-90AE-54207FD8E537}">
      <dsp:nvSpPr>
        <dsp:cNvPr id="0" name=""/>
        <dsp:cNvSpPr/>
      </dsp:nvSpPr>
      <dsp:spPr>
        <a:xfrm>
          <a:off x="2533314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A005B-1F68-4787-818D-44FEF455309B}">
      <dsp:nvSpPr>
        <dsp:cNvPr id="0" name=""/>
        <dsp:cNvSpPr/>
      </dsp:nvSpPr>
      <dsp:spPr>
        <a:xfrm>
          <a:off x="1985448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Discount Impact</a:t>
          </a:r>
          <a:endParaRPr lang="en-US" sz="1900" kern="1200"/>
        </a:p>
      </dsp:txBody>
      <dsp:txXfrm>
        <a:off x="1985448" y="2383889"/>
        <a:ext cx="1685742" cy="674296"/>
      </dsp:txXfrm>
    </dsp:sp>
    <dsp:sp modelId="{328E2EE1-67EA-4D39-827D-B6E93422EC5C}">
      <dsp:nvSpPr>
        <dsp:cNvPr id="0" name=""/>
        <dsp:cNvSpPr/>
      </dsp:nvSpPr>
      <dsp:spPr>
        <a:xfrm>
          <a:off x="4294915" y="1035295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FFDD2-0A16-47D6-AD18-4E0C992500BB}">
      <dsp:nvSpPr>
        <dsp:cNvPr id="0" name=""/>
        <dsp:cNvSpPr/>
      </dsp:nvSpPr>
      <dsp:spPr>
        <a:xfrm>
          <a:off x="4514061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D205C-2D41-4A50-8916-C9F0816ABC2A}">
      <dsp:nvSpPr>
        <dsp:cNvPr id="0" name=""/>
        <dsp:cNvSpPr/>
      </dsp:nvSpPr>
      <dsp:spPr>
        <a:xfrm>
          <a:off x="3966195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Customer Satisfaction</a:t>
          </a:r>
          <a:endParaRPr lang="en-US" sz="1900" kern="1200"/>
        </a:p>
      </dsp:txBody>
      <dsp:txXfrm>
        <a:off x="3966195" y="2383889"/>
        <a:ext cx="1685742" cy="674296"/>
      </dsp:txXfrm>
    </dsp:sp>
    <dsp:sp modelId="{7533D197-560C-4DDB-BCB3-18AB28EF3E30}">
      <dsp:nvSpPr>
        <dsp:cNvPr id="0" name=""/>
        <dsp:cNvSpPr/>
      </dsp:nvSpPr>
      <dsp:spPr>
        <a:xfrm>
          <a:off x="6275662" y="1035295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520F4-7458-48E6-B8BD-F3D7F534BAD3}">
      <dsp:nvSpPr>
        <dsp:cNvPr id="0" name=""/>
        <dsp:cNvSpPr/>
      </dsp:nvSpPr>
      <dsp:spPr>
        <a:xfrm>
          <a:off x="6494808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24B70-C753-4431-B810-710B42583207}">
      <dsp:nvSpPr>
        <dsp:cNvPr id="0" name=""/>
        <dsp:cNvSpPr/>
      </dsp:nvSpPr>
      <dsp:spPr>
        <a:xfrm>
          <a:off x="5946942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Market Segmentation</a:t>
          </a:r>
          <a:endParaRPr lang="en-US" sz="1900" kern="1200"/>
        </a:p>
      </dsp:txBody>
      <dsp:txXfrm>
        <a:off x="5946942" y="2383889"/>
        <a:ext cx="1685742" cy="674296"/>
      </dsp:txXfrm>
    </dsp:sp>
    <dsp:sp modelId="{A3A36CA0-D0A2-4403-A15A-2D7778951E1B}">
      <dsp:nvSpPr>
        <dsp:cNvPr id="0" name=""/>
        <dsp:cNvSpPr/>
      </dsp:nvSpPr>
      <dsp:spPr>
        <a:xfrm>
          <a:off x="8256409" y="1035295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7B813-D4B9-4ACA-8937-B1DF9E863009}">
      <dsp:nvSpPr>
        <dsp:cNvPr id="0" name=""/>
        <dsp:cNvSpPr/>
      </dsp:nvSpPr>
      <dsp:spPr>
        <a:xfrm>
          <a:off x="8475555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B730-F192-4678-AF39-E081CFC72639}">
      <dsp:nvSpPr>
        <dsp:cNvPr id="0" name=""/>
        <dsp:cNvSpPr/>
      </dsp:nvSpPr>
      <dsp:spPr>
        <a:xfrm>
          <a:off x="7927689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Review Analysis</a:t>
          </a:r>
          <a:endParaRPr lang="en-US" sz="1900" kern="1200"/>
        </a:p>
      </dsp:txBody>
      <dsp:txXfrm>
        <a:off x="7927689" y="2383889"/>
        <a:ext cx="1685742" cy="67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2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6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98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23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1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4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1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8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6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0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8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1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3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0FF6-B593-4832-93FE-4FA783FCA40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448B6C-DBC0-4966-80CE-C81317EA0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9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178B-6F29-C931-1AF5-A0CDF312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sz="6000" b="1">
                <a:solidFill>
                  <a:srgbClr val="FFFFFF"/>
                </a:solidFill>
              </a:rPr>
              <a:t>Budget Mobile Insights:</a:t>
            </a:r>
            <a:r>
              <a:rPr lang="en-GB" sz="6000">
                <a:solidFill>
                  <a:srgbClr val="FFFFFF"/>
                </a:solidFill>
              </a:rPr>
              <a:t> A Detailed Amazon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6BC62-EB43-24AE-BFF4-B90AC131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Prasanth M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D9A6B-EEBD-1B05-0BE1-1B332A8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6" y="480060"/>
            <a:ext cx="1062680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9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C9B12D-559B-31D8-3F41-FAC5B9E45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24655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60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4878F-F8DD-3AD9-2DEF-D484FC9F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THANK YOU ALL…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1DB31-022C-7803-D3DE-80A306C26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PRASANTH M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31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EE6D03EA-CEF7-E21F-4FAF-A6D6F708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F94B-43C7-95C9-4A3B-117468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924C-6C9C-09EF-41E1-85EC3AEA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The project aims to analyze budget mobile phones on Amazon by examining product prices, customer reviews, and ratings.</a:t>
            </a:r>
          </a:p>
          <a:p>
            <a:r>
              <a:rPr lang="en-US" dirty="0"/>
              <a:t>Insights derived from statistical analysis and a Power BI dashboard will guide stakeholders in understanding market trends and consumer preferences.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7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40EEF-E638-25E1-9958-D39DD00E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/>
              <a:t>Web Scraping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D8F449-B851-377A-CA5B-D9C5EC21C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3648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35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3B215-B57D-704E-A155-425CBBA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Data Cleaning and Statistical Analysis</a:t>
            </a:r>
            <a:br>
              <a:rPr lang="en-US" b="1"/>
            </a:br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30D7EB-7CC7-289E-A986-05C5A5CEA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86956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0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38F6-DDCF-0D28-6287-1E72FF6D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Descriptive statistics</a:t>
            </a:r>
            <a:endParaRPr lang="en-GB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106EBA-DF73-A831-5EB3-BA4BC097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The analysis reveals a mean product price of approximately Rs 20,561.44, with substantial discounts averaging 19.83%, catering to diverse market segments.</a:t>
            </a:r>
          </a:p>
          <a:p>
            <a:pPr>
              <a:lnSpc>
                <a:spcPct val="90000"/>
              </a:lnSpc>
            </a:pPr>
            <a:r>
              <a:rPr lang="en-US"/>
              <a:t> Review ratings average 3.87, indicating overall satisfaction.</a:t>
            </a:r>
          </a:p>
          <a:p>
            <a:pPr>
              <a:lnSpc>
                <a:spcPct val="90000"/>
              </a:lnSpc>
            </a:pPr>
            <a:r>
              <a:rPr lang="en-US"/>
              <a:t>The correlation analysis reveals discounts moderately correlate with actual price (0.267), while the impact of reviews on ratings and pricing is minimal.</a:t>
            </a:r>
            <a:endParaRPr lang="en-GB"/>
          </a:p>
        </p:txBody>
      </p:sp>
      <p:pic>
        <p:nvPicPr>
          <p:cNvPr id="74" name="Picture 73" descr="Financial graphs on a dark display">
            <a:extLst>
              <a:ext uri="{FF2B5EF4-FFF2-40B4-BE49-F238E27FC236}">
                <a16:creationId xmlns:a16="http://schemas.microsoft.com/office/drawing/2014/main" id="{6E0A9277-6B33-7B74-260A-12F61C6C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13" r="283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1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83B41-0C6D-9AF5-ACD1-1034A1B0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ANOVA TEST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Graphic 6" descr="Ruble">
            <a:extLst>
              <a:ext uri="{FF2B5EF4-FFF2-40B4-BE49-F238E27FC236}">
                <a16:creationId xmlns:a16="http://schemas.microsoft.com/office/drawing/2014/main" id="{47A825E1-9661-A6CA-FBB2-4E5E2D2BA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4924-A257-52B2-E101-BBD383C7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ystem-ui"/>
              </a:rPr>
              <a:t>p-value (PR(&gt;F)): 0.007631</a:t>
            </a:r>
          </a:p>
          <a:p>
            <a:r>
              <a:rPr lang="en-US" b="0" i="0">
                <a:solidFill>
                  <a:srgbClr val="FFFFFF"/>
                </a:solidFill>
                <a:effectLst/>
                <a:latin typeface="system-ui"/>
              </a:rPr>
              <a:t>Since this p-value is less than the common significance level of 0.05,</a:t>
            </a:r>
            <a:br>
              <a:rPr lang="en-US" b="0" i="0">
                <a:solidFill>
                  <a:srgbClr val="FFFFFF"/>
                </a:solidFill>
                <a:effectLst/>
                <a:latin typeface="system-ui"/>
              </a:rPr>
            </a:br>
            <a:r>
              <a:rPr lang="en-US" b="0" i="0">
                <a:solidFill>
                  <a:srgbClr val="FFFFFF"/>
                </a:solidFill>
                <a:effectLst/>
                <a:latin typeface="system-ui"/>
              </a:rPr>
              <a:t>you reject the null hypothesis.</a:t>
            </a:r>
            <a:br>
              <a:rPr lang="en-US" b="0" i="0">
                <a:solidFill>
                  <a:srgbClr val="FFFFFF"/>
                </a:solidFill>
                <a:effectLst/>
                <a:latin typeface="system-ui"/>
              </a:rPr>
            </a:br>
            <a:r>
              <a:rPr lang="en-US" b="0" i="0">
                <a:solidFill>
                  <a:srgbClr val="FFFFFF"/>
                </a:solidFill>
                <a:effectLst/>
                <a:latin typeface="system-ui"/>
              </a:rPr>
              <a:t>This suggests that there are significant differences in average ratings among the different brands.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7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CB725-03AA-8959-D5B5-3A44C286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/>
              <a:t>Storing Data in MySQL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FF418-D981-3890-0F02-97B369118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52190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22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19A0-3283-4D65-F67D-7119BE57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Power BI Dashboard</a:t>
            </a:r>
            <a:endParaRPr lang="en-GB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4C1105D-0AC5-E905-EEFB-C0F322D839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52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42" name="Picture 41" descr="Yellow and orange electric plug">
            <a:extLst>
              <a:ext uri="{FF2B5EF4-FFF2-40B4-BE49-F238E27FC236}">
                <a16:creationId xmlns:a16="http://schemas.microsoft.com/office/drawing/2014/main" id="{810FE6C6-FED0-1C6B-6533-ACB2DDD9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12844" r="18388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078DC04-C067-AD5C-D92B-CB0C466B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POWER BI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D39A-4E49-2771-16C7-9FD094E7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 dirty="0"/>
              <a:t>DASHBOARD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56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347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system-ui</vt:lpstr>
      <vt:lpstr>Trebuchet MS</vt:lpstr>
      <vt:lpstr>Wingdings 3</vt:lpstr>
      <vt:lpstr>Facet</vt:lpstr>
      <vt:lpstr>Budget Mobile Insights: A Detailed Amazon Analysis</vt:lpstr>
      <vt:lpstr>OBJECTIVE</vt:lpstr>
      <vt:lpstr>Web Scraping</vt:lpstr>
      <vt:lpstr>Data Cleaning and Statistical Analysis </vt:lpstr>
      <vt:lpstr>Descriptive statistics</vt:lpstr>
      <vt:lpstr>ANOVA TEST</vt:lpstr>
      <vt:lpstr>Storing Data in MySQL</vt:lpstr>
      <vt:lpstr>Creating a Power BI Dashboard</vt:lpstr>
      <vt:lpstr>POWER BI</vt:lpstr>
      <vt:lpstr>PowerPoint Presentation</vt:lpstr>
      <vt:lpstr>PowerPoint Presentation</vt:lpstr>
      <vt:lpstr>THANK YOU ALL…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Prasanth Madheswaran</dc:creator>
  <cp:lastModifiedBy>Prasanth Madheswaran</cp:lastModifiedBy>
  <cp:revision>1</cp:revision>
  <dcterms:created xsi:type="dcterms:W3CDTF">2024-10-15T05:46:24Z</dcterms:created>
  <dcterms:modified xsi:type="dcterms:W3CDTF">2024-10-16T06:35:08Z</dcterms:modified>
</cp:coreProperties>
</file>