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7" r:id="rId11"/>
    <p:sldId id="319" r:id="rId12"/>
    <p:sldId id="318" r:id="rId13"/>
    <p:sldId id="321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0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304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77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>
        <p:scale>
          <a:sx n="87" d="100"/>
          <a:sy n="87" d="100"/>
        </p:scale>
        <p:origin x="-451" y="-24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304"/>
        <p:guide pos="4032"/>
        <p:guide pos="4392"/>
        <p:guide pos="4944"/>
        <p:guide pos="5577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003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6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3" name="Graphic 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210">
              <a:spcBef>
                <a:spcPts val="1000"/>
              </a:spcBef>
              <a:defRPr sz="1800"/>
            </a:lvl2pPr>
            <a:lvl3pPr indent="-283210">
              <a:spcBef>
                <a:spcPts val="1000"/>
              </a:spcBef>
              <a:defRPr sz="1800"/>
            </a:lvl3pPr>
            <a:lvl4pPr indent="-283210">
              <a:spcBef>
                <a:spcPts val="1000"/>
              </a:spcBef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7200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7200" dirty="0"/>
              <a:t>contact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50564" y="1221720"/>
            <a:ext cx="9041866" cy="5042902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CONCLUSION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
                  The phone contact project in Python demonstrates the creation of a simple, yet. Functional, contact management system. This project allows users to add, view, search, update, and delete contacts through an intuitive, menu-driven interface. The implementation leverages Python’s dictionary data structure to store and manage contacts, ensuring efficient and straightforward access to the contact information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465243"/>
            <a:ext cx="5715000" cy="21352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1071685"/>
            <a:ext cx="6583680" cy="5024315"/>
          </a:xfrm>
        </p:spPr>
        <p:txBody>
          <a:bodyPr>
            <a:normAutofit/>
          </a:bodyPr>
          <a:lstStyle/>
          <a:p>
            <a:pPr algn="just"/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TITTLE :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 CONTACT</a:t>
            </a:r>
          </a:p>
          <a:p>
            <a:pPr algn="just"/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DHARANI . A </a:t>
            </a:r>
          </a:p>
          <a:p>
            <a:pPr algn="just"/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SUBMITTED :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30.05.2024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9135" y="1573161"/>
            <a:ext cx="7482349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OF THE PROJECT </a:t>
            </a:r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Phone contact is a widely used kind of application.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Probably we have seen earlier that our parents used to store information about our family members, friends, coworkers, and so on in a diary in the form of names and contact numbers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DFBF6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A contact book is used to store person’s contact like name, phone number etc. In this project, we'll build our own contact book using the python programming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7680" y="444065"/>
            <a:ext cx="10333704" cy="5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PROBLEM OR PROBLEM STATEMENT</a:t>
            </a:r>
          </a:p>
          <a:p>
            <a:endParaRPr lang="en-US" sz="4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202124"/>
                </a:solidFill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today's fast-paced business environment, maintaining accurate and up-to-date phone contact information is crucial for effective communication and relationship management.</a:t>
            </a:r>
            <a:r>
              <a:rPr lang="en-US" sz="1800" dirty="0">
                <a:effectLst/>
                <a:highlight>
                  <a:srgbClr val="FDFBF6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phone contact management system is inefficient and prone to errors, leading to communication breakdowns, missed opportunities, and increased operational costs. Specifically, the problems include :</a:t>
            </a:r>
          </a:p>
          <a:p>
            <a:pPr algn="just"/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accuracy and reliability of contact information.</a:t>
            </a:r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communication efficiency and effectiveness.</a:t>
            </a:r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Reduced operational costs related to manual data entry and correction.</a:t>
            </a:r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alignment and integration with other business systems, leading to improved overall productivity.</a:t>
            </a:r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addressing these issues, the organization aims to enhance its communication infrastructure, support better decision-making, and ultimately improve customer satisfaction and business outcomes.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45632" y="454909"/>
            <a:ext cx="7217818" cy="85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 :</a:t>
            </a:r>
          </a:p>
          <a:p>
            <a:pPr marL="0" indent="0">
              <a:buNone/>
            </a:pPr>
            <a:endParaRPr lang="en-IN" sz="4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8833" y="1388375"/>
            <a:ext cx="7944464" cy="650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Phone Contact Management System is a Python-based application that provides users with a simple and efficient way to manage their phone contacts. </a:t>
            </a:r>
          </a:p>
          <a:p>
            <a:pPr algn="just"/>
            <a:endParaRPr lang="en-US" sz="18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highlight>
                  <a:srgbClr val="FDFBF6"/>
                </a:highlight>
              </a:rPr>
              <a:t> 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contact</a:t>
            </a:r>
            <a:endParaRPr lang="en-US" sz="16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contact </a:t>
            </a:r>
            <a:endParaRPr lang="en-US" sz="16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contact</a:t>
            </a:r>
            <a:endParaRPr lang="en-US" sz="16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contact</a:t>
            </a:r>
            <a:endParaRPr lang="en-US" sz="16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contact </a:t>
            </a:r>
            <a:endParaRPr lang="en-US" sz="16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02124"/>
                </a:solidFill>
                <a:effectLst/>
                <a:highlight>
                  <a:srgbClr val="FDFBF6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contact</a:t>
            </a:r>
          </a:p>
          <a:p>
            <a:pPr lvl="0" indent="0">
              <a:spcAft>
                <a:spcPts val="1000"/>
              </a:spcAft>
              <a:buFont typeface="Symbol" panose="05050102010706020507" pitchFamily="18" charset="2"/>
              <a:buNone/>
            </a:pPr>
            <a:endParaRPr lang="en-US" sz="1600" dirty="0">
              <a:solidFill>
                <a:srgbClr val="202124"/>
              </a:solidFill>
              <a:effectLst/>
              <a:highlight>
                <a:srgbClr val="FDFBF6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2000" b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r>
              <a:rPr lang="en-IN" sz="20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Python programming language</a:t>
            </a:r>
          </a:p>
          <a:p>
            <a:pPr>
              <a:spcAft>
                <a:spcPts val="10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Primary language used for Implementing the contact management system.</a:t>
            </a:r>
          </a:p>
          <a:p>
            <a:pPr marL="34290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6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202124"/>
              </a:solidFill>
              <a:effectLst/>
              <a:highlight>
                <a:srgbClr val="FDFBF6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000"/>
              </a:lnSpc>
              <a:spcAft>
                <a:spcPts val="1000"/>
              </a:spcAft>
            </a:pPr>
            <a:endParaRPr lang="en-US" sz="1400" dirty="0">
              <a:solidFill>
                <a:srgbClr val="202124"/>
              </a:solidFill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4000"/>
              </a:lnSpc>
              <a:spcAft>
                <a:spcPts val="1000"/>
              </a:spcAft>
            </a:pPr>
            <a:endParaRPr lang="en-US" sz="1400" dirty="0">
              <a:effectLst/>
              <a:highlight>
                <a:srgbClr val="FDFBF6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683" y="247315"/>
            <a:ext cx="8328086" cy="809959"/>
          </a:xfrm>
        </p:spPr>
        <p:txBody>
          <a:bodyPr/>
          <a:lstStyle/>
          <a:p>
            <a:r>
              <a:rPr lang="en-IN" u="sng" dirty="0">
                <a:solidFill>
                  <a:schemeClr val="tx1"/>
                </a:solidFill>
              </a:rPr>
              <a:t>FUNCTIONALITIES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4690754" y="585785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956945" y="1429385"/>
            <a:ext cx="11313795" cy="5699125"/>
          </a:xfrm>
        </p:spPr>
        <p:txBody>
          <a:bodyPr/>
          <a:lstStyle/>
          <a:p>
            <a:pPr lvl="5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/>
              <a:t>                     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Creating a phone contact management system in Python involves several functionalities, such as adding, updating, deleting, and viewing contacts. Below is an example of how you might implement such a system using a simple text-based menu interface and storing contacts in a list of dictionaries</a:t>
            </a:r>
            <a:r>
              <a:rPr lang="en-IN" dirty="0">
                <a:latin typeface="Calibri" panose="020F0502020204030204" pitchFamily="34" charset="0"/>
              </a:rPr>
              <a:t>.</a:t>
            </a:r>
            <a:endParaRPr lang="en-IN" b="1" u="sng" dirty="0">
              <a:latin typeface="Calibri" panose="020F0502020204030204" pitchFamily="34" charset="0"/>
            </a:endParaRPr>
          </a:p>
          <a:p>
            <a:pPr lvl="5" indent="0" algn="just">
              <a:lnSpc>
                <a:spcPct val="150000"/>
              </a:lnSpc>
              <a:buNone/>
            </a:pPr>
            <a:r>
              <a:rPr lang="en-IN" b="1" u="sng" dirty="0">
                <a:latin typeface="Calibri" panose="020F0502020204030204" pitchFamily="34" charset="0"/>
              </a:rPr>
              <a:t>Overview of the Phone Contact Management System in Python :</a:t>
            </a:r>
            <a:r>
              <a:rPr lang="en-IN" dirty="0">
                <a:latin typeface="Calibri" panose="020F0502020204030204" pitchFamily="34" charset="0"/>
              </a:rPr>
              <a:t>
                         The Phone Contact Management System is a straightforward and efficient application developed in Python to help users manage their phone contacts. This project provides a practical solution for adding, editing , searching and display and exiting contact information, ensuring that users have easy access to their important contacts.</a:t>
            </a:r>
          </a:p>
          <a:p>
            <a:pPr lvl="5" indent="0" algn="just">
              <a:lnSpc>
                <a:spcPct val="150000"/>
              </a:lnSpc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lvl="5" indent="0" algn="just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2141" y="-175782"/>
            <a:ext cx="7631709" cy="1173888"/>
          </a:xfrm>
        </p:spPr>
        <p:txBody>
          <a:bodyPr/>
          <a:lstStyle/>
          <a:p>
            <a:r>
              <a:rPr lang="en-IN" sz="2000" u="sng" dirty="0">
                <a:solidFill>
                  <a:schemeClr val="tx1"/>
                </a:solidFill>
              </a:rPr>
              <a:t>Input versatility with error handling :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>
          <a:xfrm>
            <a:off x="894249" y="1356903"/>
            <a:ext cx="8309601" cy="560815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The provided contact management script is a basic command-line application that allows users to add, search, display, edit, and delete contacts. The code is designed to handle various user inputs and potential errors gracefully, ensuring a smooth user experience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Main Menu Selection Error </a:t>
            </a:r>
            <a:r>
              <a:rPr lang="en-US" b="1" dirty="0" smtClean="0"/>
              <a:t>Handling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Adding a New Contact Error </a:t>
            </a:r>
            <a:r>
              <a:rPr lang="en-US" b="1" dirty="0" smtClean="0"/>
              <a:t>Handling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Editing a Contact Error Handling</a:t>
            </a:r>
            <a:r>
              <a:rPr lang="en-US" b="1" dirty="0" smtClean="0"/>
              <a:t>:</a:t>
            </a:r>
            <a:endParaRPr lang="en-IN" dirty="0"/>
          </a:p>
          <a:p>
            <a:pPr marL="0" indent="0">
              <a:buNone/>
            </a:pPr>
            <a:endParaRPr lang="en-IN" b="1" u="sng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50711" y="692943"/>
            <a:ext cx="9498985" cy="5935464"/>
          </a:xfrm>
        </p:spPr>
        <p:txBody>
          <a:bodyPr/>
          <a:lstStyle/>
          <a:p>
            <a:r>
              <a:rPr lang="en-IN" sz="20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CODE</a:t>
            </a: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sz="20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IMPLEMENTATION</a:t>
            </a: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
</a:t>
            </a:r>
          </a:p>
          <a:p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</a:rPr>
              <a:t>	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his program uses a dictionary to store the contacts, with names as keys and phone numbers as values.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</a:rPr>
              <a:t>IMPLEMENTATION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Initializes an empty dictionary to store contacts.
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Add contact</a:t>
            </a: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 Adds a new contact if the name doesn’t already exist.
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View contacts</a:t>
            </a: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 Displays all contacts.
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Search contact</a:t>
            </a: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 Searches for a contact by name.
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Update contact</a:t>
            </a: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 Updates the phone number of an existing contact.
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Delete contact</a:t>
            </a: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: Deletes a contact by name.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1901852" y="315092"/>
            <a:ext cx="7078413" cy="5894264"/>
          </a:xfrm>
        </p:spPr>
        <p:txBody>
          <a:bodyPr>
            <a:noAutofit/>
          </a:bodyPr>
          <a:lstStyle/>
          <a:p>
            <a:r>
              <a:rPr lang="en-IN" sz="18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RESULTS AND OUTCOMES :</a:t>
            </a:r>
          </a:p>
          <a:p>
            <a:endParaRPr lang="en-IN" sz="1200" b="1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    Below is a hypothetical session showing how a user might interact with the Phone Contact Manager.</a:t>
            </a:r>
          </a:p>
          <a:p>
            <a:endParaRPr lang="en-IN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ADDING CONTACTS:
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adds two contacts, Alice and Bob, with their respective phone numbers. The program confirms the addition of each contact.
</a:t>
            </a:r>
          </a:p>
          <a:p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VIEWING CONTACTS: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views all contacts, and the program lists Alice and Bob with their phone numbers.
</a:t>
            </a:r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SEARCHING FOR A CONTACT: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searches for Alice, and the program displays Alice’s phone number.
</a:t>
            </a:r>
            <a:r>
              <a:rPr lang="en-IN" sz="12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
UPDATING A CONTACT:
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updates Alice’s phone number. The program confirms the update. The user views the contacts again to verify the update.</a:t>
            </a:r>
          </a:p>
          <a:p>
            <a:endParaRPr lang="en-IN" sz="1200" b="1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 DELETING A CONTACT: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deletes Bob’s contact. The program confirms the deletion. The user views the contacts again to verify Bob’s contact has been removed.</a:t>
            </a:r>
          </a:p>
          <a:p>
            <a:r>
              <a:rPr lang="en-IN" sz="12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
EXITING THE PROGRAM: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
The user chooses to exit, and the program terminates.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/>
</ds:datastoreItem>
</file>

<file path=customXml/itemProps2.xml><?xml version="1.0" encoding="utf-8"?>
<ds:datastoreItem xmlns:ds="http://schemas.openxmlformats.org/officeDocument/2006/customXml" ds:itemID="{BA719FA4-954C-4FA8-82CB-206659C3B826}">
  <ds:schemaRefs/>
</ds:datastoreItem>
</file>

<file path=customXml/itemProps3.xml><?xml version="1.0" encoding="utf-8"?>
<ds:datastoreItem xmlns:ds="http://schemas.openxmlformats.org/officeDocument/2006/customXml" ds:itemID="{16DBB56F-4362-4386-A1A1-3DF89889661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{FA886F44-A15F-4020-B48B-8A0841FDF392}tf78438558_win32</Template>
  <TotalTime>0</TotalTime>
  <Words>456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Phone  contact</vt:lpstr>
      <vt:lpstr>PowerPoint Presentation</vt:lpstr>
      <vt:lpstr>PowerPoint Presentation</vt:lpstr>
      <vt:lpstr>PowerPoint Presentation</vt:lpstr>
      <vt:lpstr>PowerPoint Presentation</vt:lpstr>
      <vt:lpstr>FUNCTIONALITIES </vt:lpstr>
      <vt:lpstr>Input versatility with error handling :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 contact</dc:title>
  <dc:creator>kit.24.20bme311@gmail.com</dc:creator>
  <cp:lastModifiedBy>Logiya Vidhyapathy</cp:lastModifiedBy>
  <cp:revision>19</cp:revision>
  <dcterms:created xsi:type="dcterms:W3CDTF">2024-05-28T23:55:00Z</dcterms:created>
  <dcterms:modified xsi:type="dcterms:W3CDTF">2024-05-29T19:43:09Z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94F0BBD0D8AD49B1AADD6E974002AFBC_12</vt:lpwstr>
  </property>
  <property fmtid="{D5CDD505-2E9C-101B-9397-08002B2CF9AE}" pid="4" name="KSOProductBuildVer">
    <vt:lpwstr>1033-12.2.0.13472</vt:lpwstr>
  </property>
</Properties>
</file>