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epika\Downloads\Untitled%20spreadshee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IN"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Sheet1!$C$1</c:f>
              <c:strCache>
                <c:ptCount val="1"/>
                <c:pt idx="0">
                  <c:v>Current Employee Rating</c:v>
                </c:pt>
              </c:strCache>
            </c:strRef>
          </c:tx>
          <c:spPr>
            <a:solidFill>
              <a:srgbClr val="4285F4"/>
            </a:solidFill>
            <a:ln cmpd="sng">
              <a:solidFill>
                <a:srgbClr val="000000"/>
              </a:solidFill>
            </a:ln>
          </c:spPr>
          <c:invertIfNegative val="1"/>
          <c:cat>
            <c:strRef>
              <c:f>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164E-43FD-BEBB-FEDD02A801E4}"/>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GB" sz="2400" dirty="0">
                <a:latin typeface="Times New Roman" panose="02020603050405020304" pitchFamily="18" charset="0"/>
                <a:cs typeface="Times New Roman" panose="02020603050405020304" pitchFamily="18" charset="0"/>
              </a:rPr>
              <a:t> DHARANI.B.S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GB" sz="2400" dirty="0">
                <a:latin typeface="Times New Roman" panose="02020603050405020304" pitchFamily="18" charset="0"/>
                <a:cs typeface="Times New Roman" panose="02020603050405020304" pitchFamily="18" charset="0"/>
              </a:rPr>
              <a:t>asunm1475312214586</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GB" sz="2400" dirty="0">
                <a:latin typeface="Times New Roman" panose="02020603050405020304" pitchFamily="18" charset="0"/>
                <a:cs typeface="Times New Roman" panose="02020603050405020304" pitchFamily="18" charset="0"/>
              </a:rPr>
              <a:t> SRI KANYAKA PARAMESWARI ARTS &amp;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4" name="Chart 3"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56241031"/>
              </p:ext>
            </p:extLst>
          </p:nvPr>
        </p:nvGraphicFramePr>
        <p:xfrm>
          <a:off x="2638425" y="1466850"/>
          <a:ext cx="6315075" cy="37290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799758" y="2001313"/>
            <a:ext cx="6610047" cy="1938992"/>
          </a:xfrm>
          <a:prstGeom prst="rect">
            <a:avLst/>
          </a:prstGeom>
          <a:noFill/>
        </p:spPr>
        <p:txBody>
          <a:bodyPr wrap="square">
            <a:spAutoFit/>
          </a:bodyPr>
          <a:lstStyle/>
          <a:p>
            <a:r>
              <a:rPr lang="en-GB" sz="2400" dirty="0" err="1">
                <a:latin typeface="Times New Roman" panose="02020603050405020304"/>
              </a:rPr>
              <a:t>Dr.T.MEKALA</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KANYAKA PARAMESWARI ARTS &amp; SCIENCE COLLEGE FOR WOMEN</a:t>
            </a:r>
          </a:p>
          <a:p>
            <a:r>
              <a:rPr lang="en-US" sz="2400" dirty="0">
                <a:latin typeface="Times New Roman" panose="02020603050405020304"/>
              </a:rPr>
              <a:t> 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330</TotalTime>
  <Words>612</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deepika karthik</cp:lastModifiedBy>
  <cp:revision>31</cp:revision>
  <dcterms:created xsi:type="dcterms:W3CDTF">2024-08-21T00:32:52Z</dcterms:created>
  <dcterms:modified xsi:type="dcterms:W3CDTF">2024-08-30T05:39:19Z</dcterms:modified>
</cp:coreProperties>
</file>