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62" r:id="rId3"/>
    <p:sldId id="286" r:id="rId4"/>
    <p:sldId id="268" r:id="rId5"/>
    <p:sldId id="267" r:id="rId6"/>
    <p:sldId id="288" r:id="rId7"/>
    <p:sldId id="290" r:id="rId8"/>
    <p:sldId id="291" r:id="rId9"/>
    <p:sldId id="294" r:id="rId10"/>
    <p:sldId id="289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07F7-F483-498E-9033-1760D347B47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31E71-78FF-4057-B1FB-536F9A2D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912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501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8480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673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8491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4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24E388-E8A7-4CAC-88B5-500578EED3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546A30-387F-4888-B85E-D6DE23A5D1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4x/api.html#res" TargetMode="External"/><Relationship Id="rId2" Type="http://schemas.openxmlformats.org/officeDocument/2006/relationships/hyperlink" Target="https://expressjs.com/en/4x/api.html#re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lodash" TargetMode="External"/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npmjs.com/package/yar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rout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448921" y="4381500"/>
            <a:ext cx="6407395" cy="72214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CS5551 Advanced Software Engineering</a:t>
            </a:r>
            <a:endParaRPr lang="en-US" sz="1800" b="1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2391168" y="1209676"/>
            <a:ext cx="7667232" cy="27305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 number)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Js – Routing, Middleware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79C1-2C9E-47EF-820C-7898E442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6125"/>
            <a:ext cx="8671560" cy="1450757"/>
          </a:xfrm>
        </p:spPr>
        <p:txBody>
          <a:bodyPr/>
          <a:lstStyle/>
          <a:p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Middleware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DE551-C055-4407-B058-9D23FABBAA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2044329"/>
            <a:ext cx="8886027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Middleware functions are functions that have access to the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 object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(req), the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response object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(res) , and the next function in the application’s request-response cycle.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next function is a function in the Express router which, when invoked, executes the middleware succeeding the current middleware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functions can perform the following tasks: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any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changes to the request and the response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the request-response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next middleware in the stack.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1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79C1-2C9E-47EF-820C-7898E442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256125"/>
            <a:ext cx="863092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Middleware(..Ctd2)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150FE8-8A13-41B6-A21D-50B6A3CEF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840" y="1889760"/>
            <a:ext cx="9699135" cy="39217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B73B1F-F30E-4E1B-B418-96505C6747A8}"/>
              </a:ext>
            </a:extLst>
          </p:cNvPr>
          <p:cNvSpPr/>
          <p:nvPr/>
        </p:nvSpPr>
        <p:spPr>
          <a:xfrm>
            <a:off x="1503680" y="5963212"/>
            <a:ext cx="6685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 taken from  - https://expressjs.com/en/guide/writing-middleware.html</a:t>
            </a:r>
          </a:p>
        </p:txBody>
      </p:sp>
    </p:spTree>
    <p:extLst>
      <p:ext uri="{BB962C8B-B14F-4D97-AF65-F5344CB8AC3E}">
        <p14:creationId xmlns:p14="http://schemas.microsoft.com/office/powerpoint/2010/main" val="265441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79C1-2C9E-47EF-820C-7898E442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56125"/>
            <a:ext cx="870204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Middleware(..Ctd3)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38F9B-AEC1-4F05-82C4-534A49BF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94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middleware function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call above to next(), calling this function invokes next middleware function in the app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this middle ware function, call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before any route is processed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FD935-A9B2-47D2-A721-85D979F4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1" y="2286530"/>
            <a:ext cx="4886325" cy="105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28E4A-3A10-4EDF-865E-F10A9182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1" y="4571470"/>
            <a:ext cx="8162925" cy="14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4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8AA5-24BB-4B92-838D-D398D220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Middleware Ordering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87FB-4191-4805-9663-03563377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845734"/>
            <a:ext cx="8691881" cy="43315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middleware loading is important: middleware functions that are loaded first are also executed first.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we have 2 middleware functions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mylogger,requestTime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loaded after the route to the root path, the request never reaches it and the app doesn’t print “LOGGED”, because the route handler of the root path terminates the request-response cycle.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8168A-4D49-48CF-BBE4-24C0E483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3715261"/>
            <a:ext cx="7589520" cy="1450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F365B-F631-4951-8971-933DBD06D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130" y="5470820"/>
            <a:ext cx="3100070" cy="7166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A856D-56F6-464E-9308-41FF2704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81" y="5166020"/>
            <a:ext cx="4203700" cy="10112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081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4A12-B682-445E-A307-310375B7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CRUD Application(</a:t>
            </a:r>
            <a:r>
              <a:rPr lang="en-US" sz="4400" b="1" dirty="0" err="1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Note_App</a:t>
            </a: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00B2-E078-4FD4-96AB-49CBDE9D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2329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Install </a:t>
            </a:r>
            <a:r>
              <a:rPr lang="en-US" dirty="0" err="1"/>
              <a:t>npm</a:t>
            </a:r>
            <a:r>
              <a:rPr lang="en-US" dirty="0"/>
              <a:t> package ‘</a:t>
            </a:r>
            <a:r>
              <a:rPr lang="en-US" dirty="0" err="1"/>
              <a:t>lodash</a:t>
            </a:r>
            <a:r>
              <a:rPr lang="en-US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dirty="0" err="1"/>
              <a:t>lodash</a:t>
            </a:r>
            <a:r>
              <a:rPr lang="en-US" dirty="0"/>
              <a:t> ? Why </a:t>
            </a:r>
            <a:r>
              <a:rPr lang="en-US" dirty="0" err="1"/>
              <a:t>lodash</a:t>
            </a:r>
            <a:r>
              <a:rPr lang="en-US" dirty="0"/>
              <a:t> ?</a:t>
            </a:r>
          </a:p>
          <a:p>
            <a:r>
              <a:rPr lang="en-US" b="1" dirty="0"/>
              <a:t>Definition: </a:t>
            </a:r>
            <a:r>
              <a:rPr lang="en-US" dirty="0" err="1"/>
              <a:t>Lodash</a:t>
            </a:r>
            <a:r>
              <a:rPr lang="en-US" dirty="0"/>
              <a:t> makes JavaScript easier by taking the hassle out of working with arrays, numbers, objects, strings, </a:t>
            </a:r>
            <a:r>
              <a:rPr lang="en-US" dirty="0" err="1"/>
              <a:t>etc.Lodash’s</a:t>
            </a:r>
            <a:r>
              <a:rPr lang="en-US" dirty="0"/>
              <a:t> modular methods are great for:</a:t>
            </a:r>
          </a:p>
          <a:p>
            <a:pPr lvl="1"/>
            <a:r>
              <a:rPr lang="en-US" dirty="0"/>
              <a:t>Iterating arrays, objects, &amp; strings</a:t>
            </a:r>
          </a:p>
          <a:p>
            <a:pPr lvl="1"/>
            <a:r>
              <a:rPr lang="en-US" dirty="0"/>
              <a:t>Manipulating &amp; testing values</a:t>
            </a:r>
          </a:p>
          <a:p>
            <a:pPr lvl="1"/>
            <a:r>
              <a:rPr lang="en-US" dirty="0"/>
              <a:t>Creating composite functions</a:t>
            </a:r>
          </a:p>
          <a:p>
            <a:pPr marL="0" indent="0">
              <a:buNone/>
            </a:pPr>
            <a:r>
              <a:rPr lang="en-US" dirty="0"/>
              <a:t>For more information - </a:t>
            </a:r>
            <a:r>
              <a:rPr lang="en-US" dirty="0">
                <a:hlinkClick r:id="rId2"/>
              </a:rPr>
              <a:t>https://lodash.com/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https://www.npmjs.com/package/lodash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0CC39-7B7F-43E1-A99B-F563A1132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80" r="7429" b="-3"/>
          <a:stretch/>
        </p:blipFill>
        <p:spPr>
          <a:xfrm>
            <a:off x="8020570" y="1997598"/>
            <a:ext cx="4064000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1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01B7-ADC4-4836-82DE-925C18A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YARGS – NPM package</a:t>
            </a:r>
            <a:endParaRPr lang="en-US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9AD6-4BC6-4FAA-B9DC-3BD9E7BC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you build interactive command line tools, by parsing arguments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example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https://www.npmjs.com/package/yargs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36EAC-4BA3-4DD7-8000-66D34CBA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55" y="2668683"/>
            <a:ext cx="2033905" cy="396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AC05F-F5C4-4BF2-92C0-69C71631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310" y="3777217"/>
            <a:ext cx="5012690" cy="2286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30B83-EC0E-4D4C-A430-0FEBC226A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140" y="3777216"/>
            <a:ext cx="5715000" cy="19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CAA1-B58D-432F-99A4-76FE0B0A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Note_App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DA2D-B6E4-4832-942A-9F016D8F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21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fs,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lodash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for creating a note app to perform CRUD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app.js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explained 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 consists of a title &amp; its body. So create those as shown 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AF2B7-C5FD-46DC-985F-462003D1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07" y="2856865"/>
            <a:ext cx="3476625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4AC7A-391D-4BA7-B677-4FA2377D7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06" y="4031821"/>
            <a:ext cx="3796169" cy="20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9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BE69-0A0A-40ED-87AA-79EE3716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Note_App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 (..ctd2)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674768-3086-4284-82D9-656079A6A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1"/>
            <a:ext cx="8808720" cy="44399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F395B7-121B-41AE-9587-7BB1661718F6}"/>
              </a:ext>
            </a:extLst>
          </p:cNvPr>
          <p:cNvSpPr/>
          <p:nvPr/>
        </p:nvSpPr>
        <p:spPr>
          <a:xfrm>
            <a:off x="1097280" y="1737360"/>
            <a:ext cx="270256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FAAD4-3B2E-4078-A0AB-9CD4CA51B207}"/>
              </a:ext>
            </a:extLst>
          </p:cNvPr>
          <p:cNvCxnSpPr/>
          <p:nvPr/>
        </p:nvCxnSpPr>
        <p:spPr>
          <a:xfrm>
            <a:off x="4043680" y="1889760"/>
            <a:ext cx="1127760" cy="71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5FD093-CC27-4666-8F3E-1AFD870F523E}"/>
              </a:ext>
            </a:extLst>
          </p:cNvPr>
          <p:cNvSpPr txBox="1"/>
          <p:nvPr/>
        </p:nvSpPr>
        <p:spPr>
          <a:xfrm>
            <a:off x="5171440" y="1857494"/>
            <a:ext cx="289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from command 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0716D-9243-4981-A781-C7000F43C298}"/>
              </a:ext>
            </a:extLst>
          </p:cNvPr>
          <p:cNvSpPr/>
          <p:nvPr/>
        </p:nvSpPr>
        <p:spPr>
          <a:xfrm>
            <a:off x="1178560" y="2397760"/>
            <a:ext cx="5557520" cy="200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52E0CA-AB6B-4CEA-9FEF-23D1A1F6909B}"/>
              </a:ext>
            </a:extLst>
          </p:cNvPr>
          <p:cNvCxnSpPr/>
          <p:nvPr/>
        </p:nvCxnSpPr>
        <p:spPr>
          <a:xfrm>
            <a:off x="6888480" y="3210560"/>
            <a:ext cx="4165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D7BD3-43EF-4786-9F9B-F64F7E40D160}"/>
              </a:ext>
            </a:extLst>
          </p:cNvPr>
          <p:cNvSpPr/>
          <p:nvPr/>
        </p:nvSpPr>
        <p:spPr>
          <a:xfrm>
            <a:off x="1026160" y="4561840"/>
            <a:ext cx="6055360" cy="16477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389C8E-7796-45F4-B791-073997EB5D1A}"/>
              </a:ext>
            </a:extLst>
          </p:cNvPr>
          <p:cNvCxnSpPr/>
          <p:nvPr/>
        </p:nvCxnSpPr>
        <p:spPr>
          <a:xfrm>
            <a:off x="7203440" y="5313680"/>
            <a:ext cx="2946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5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4D1-50D2-45F0-8AA9-28D1E913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Note_App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 (..ctd3)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7622-B9E7-427F-9719-A3D31E17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json file to store title &amp; body for the notes to be added. Fetch notes is a utility function for this purpose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Writing the data to json file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9C468-0589-42F9-9F02-6919DA44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2945447"/>
            <a:ext cx="6305550" cy="1870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8B8CE-B2DF-4EED-B88C-22B2BF4E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5082118"/>
            <a:ext cx="6496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5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07EC-5AE8-42EC-888D-096FEBCD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6457"/>
          </a:xfrm>
        </p:spPr>
        <p:txBody>
          <a:bodyPr/>
          <a:lstStyle/>
          <a:p>
            <a:r>
              <a:rPr lang="en-US" b="1" dirty="0" err="1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Note_App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 (..ctd4)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FB14-B3F9-42CD-A0CB-C3494653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17040"/>
            <a:ext cx="10058400" cy="475488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Adding a new note				Output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utility functions to be created in note.js to add/remove a note.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A2D8B-C430-4F20-A559-0B471B1E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63869"/>
            <a:ext cx="4196080" cy="291613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1CD526-F7CB-4752-8AF6-4B56B715A9F1}"/>
              </a:ext>
            </a:extLst>
          </p:cNvPr>
          <p:cNvCxnSpPr/>
          <p:nvPr/>
        </p:nvCxnSpPr>
        <p:spPr>
          <a:xfrm>
            <a:off x="5821680" y="19507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560F42-BEE7-440F-A37A-B1FE193ED246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6126480" y="1717040"/>
            <a:ext cx="0" cy="40110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0BC707C-8B6E-406A-9787-44C41B8C2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88374"/>
            <a:ext cx="10342873" cy="741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85F14F-9E8B-4ABF-A735-11A839327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717" y="2486025"/>
            <a:ext cx="5283204" cy="13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209041" y="679940"/>
            <a:ext cx="8844598" cy="10726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indent="-1269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What is Express?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117600" y="1752600"/>
            <a:ext cx="9086171" cy="4526100"/>
          </a:xfrm>
        </p:spPr>
        <p:txBody>
          <a:bodyPr>
            <a:normAutofit/>
          </a:bodyPr>
          <a:lstStyle/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is a minimal and flexible Node.js web application framework that provides a robust set of features for web and mobile applications (Lets make it simple!)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Features – Why it is robust..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rovides a minimal interface to build applications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HTTP methods – GET/POST/PUT/DELETE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Supports dynamic routing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Used for session handling &amp; Authentication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MongoDB integration, acts as a Middleware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Error Handling etc.,</a:t>
            </a: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2340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253-1FF9-4F55-B9E7-2521A161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In Class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BD14-0C83-4708-BA5A-BB5D00DF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source code – app.js, note.js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method (in app.js) to delete an existing note, if the note is not present throw a corresponding not found error to the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UI is needed, create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functions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source code &amp; express framework</a:t>
            </a:r>
          </a:p>
        </p:txBody>
      </p:sp>
    </p:spTree>
    <p:extLst>
      <p:ext uri="{BB962C8B-B14F-4D97-AF65-F5344CB8AC3E}">
        <p14:creationId xmlns:p14="http://schemas.microsoft.com/office/powerpoint/2010/main" val="202793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817937" y="2944495"/>
            <a:ext cx="4556125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indent="-1269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rtl val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01142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080" y="256125"/>
            <a:ext cx="8742680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Installing Express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00" y="2015127"/>
            <a:ext cx="97942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 have installed Node  JS (verify you Node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 before you proceed)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terminal/command prompt and type “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-v” to check the installation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directory -&gt;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accent1"/>
              </a:buClr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 </a:t>
            </a:r>
          </a:p>
          <a:p>
            <a:pPr>
              <a:buClr>
                <a:schemeClr val="accent1"/>
              </a:buClr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an existing node directory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Express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temporarily installing Express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22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597F4-E3F2-426E-9CC6-8680F31A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37" y="4691137"/>
            <a:ext cx="3362325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ADCC3-C0B0-4CAF-9511-564A07B6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60" y="5352096"/>
            <a:ext cx="3629025" cy="438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8E396C-B834-45B8-A11E-DB5E1D4070CF}"/>
              </a:ext>
            </a:extLst>
          </p:cNvPr>
          <p:cNvSpPr/>
          <p:nvPr/>
        </p:nvSpPr>
        <p:spPr>
          <a:xfrm>
            <a:off x="2672080" y="5826290"/>
            <a:ext cx="5882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https://expressjs.com/en/starter/installing.html</a:t>
            </a:r>
          </a:p>
        </p:txBody>
      </p:sp>
    </p:spTree>
    <p:extLst>
      <p:ext uri="{BB962C8B-B14F-4D97-AF65-F5344CB8AC3E}">
        <p14:creationId xmlns:p14="http://schemas.microsoft.com/office/powerpoint/2010/main" val="12712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158240" y="426720"/>
            <a:ext cx="8741531" cy="13434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indent="-1269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“Hello World” in Express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158240" y="1733551"/>
            <a:ext cx="9188475" cy="4525963"/>
          </a:xfrm>
        </p:spPr>
        <p:txBody>
          <a:bodyPr vert="horz" lIns="0" tIns="45720" rIns="0" bIns="45720" rtlCol="0" anchor="t">
            <a:noAutofit/>
          </a:bodyPr>
          <a:lstStyle/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1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a file index.js as shown below 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From the terminal, run “node index.js” 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App responds with “Hello World!” for requests to the root URL (/)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For every other path, it will respond with a </a:t>
            </a:r>
            <a:r>
              <a:rPr lang="en-US" sz="2100" b="1" dirty="0"/>
              <a:t>404 Not Found</a:t>
            </a: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1109345" lvl="1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C3BC4-3D0B-4D06-8A1A-C10AE044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34" y="2188527"/>
            <a:ext cx="4569766" cy="20786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081F42-0190-46E1-982A-244604C6A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77" y="2188527"/>
            <a:ext cx="2669450" cy="22519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8C9A0-EA13-4937-88E0-0B15CA98F34A}"/>
              </a:ext>
            </a:extLst>
          </p:cNvPr>
          <p:cNvSpPr/>
          <p:nvPr/>
        </p:nvSpPr>
        <p:spPr>
          <a:xfrm>
            <a:off x="8881924" y="598251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https://expressjs.com/en/starter/hello-world.html</a:t>
            </a:r>
          </a:p>
        </p:txBody>
      </p:sp>
    </p:spTree>
    <p:extLst>
      <p:ext uri="{BB962C8B-B14F-4D97-AF65-F5344CB8AC3E}">
        <p14:creationId xmlns:p14="http://schemas.microsoft.com/office/powerpoint/2010/main" val="18454516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127760" y="656126"/>
            <a:ext cx="8970499" cy="10440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indent="-1269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Routing</a:t>
            </a:r>
            <a:b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</a:br>
            <a:endParaRPr lang="en-US" sz="1200" b="1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  <a:rtl val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121870" y="1762126"/>
            <a:ext cx="8970499" cy="4429125"/>
          </a:xfrm>
        </p:spPr>
        <p:txBody>
          <a:bodyPr vert="horz" lIns="0" tIns="45720" rIns="0" bIns="45720" rtlCol="0" anchor="t">
            <a:normAutofit/>
          </a:bodyPr>
          <a:lstStyle/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Routing is used to access resources such as HTML pages, scripts, images etc.,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This METHOD can be applied to any one of the HTTP methods – get, post, put, delete. 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route at which the request will run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callback function that executes 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matching request type is found on </a:t>
            </a:r>
          </a:p>
          <a:p>
            <a:pPr marL="514350" marR="1109345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relevant route</a:t>
            </a:r>
          </a:p>
          <a:p>
            <a:pPr marL="171450" marR="110934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https://expressjs.com/en/starter/basic-routing.html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1109345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9D80B-41E3-4910-AA05-18A710C7F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85" y="3601422"/>
            <a:ext cx="4824095" cy="22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7141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3D4F-9739-44B8-AC5B-590121B1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46393"/>
            <a:ext cx="7543800" cy="1097281"/>
          </a:xfrm>
        </p:spPr>
        <p:txBody>
          <a:bodyPr/>
          <a:lstStyle/>
          <a:p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Routing (..ctd2)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94EE-0089-4A3C-801C-168BDA40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0" y="1849120"/>
            <a:ext cx="7543801" cy="436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have multiple methods at the same route.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– index.js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it, from terminal run : curl –X POST “http://localhost:3000/hello”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AC69B-E1DF-4C0C-86C2-D86DF4A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2449512"/>
            <a:ext cx="6379498" cy="2671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178FD6-A958-48CC-BE77-6A5BFFEF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880" y="5723272"/>
            <a:ext cx="7020560" cy="4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3D4F-9739-44B8-AC5B-590121B1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1" y="508953"/>
            <a:ext cx="8709660" cy="1097281"/>
          </a:xfrm>
        </p:spPr>
        <p:txBody>
          <a:bodyPr/>
          <a:lstStyle/>
          <a:p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Routing (..ctd3)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94EE-0089-4A3C-801C-168BDA40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778000"/>
            <a:ext cx="8620761" cy="448056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method,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provided by Express to handle all types of http methods at a particular route using the same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Some useful routing guidelines at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https://expressjs.com/en/guide/routing.html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routes other JS files ?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Express.Router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express.router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create modular, mountable route handlers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instance is a middleware &amp; routing system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mini-app</a:t>
            </a:r>
          </a:p>
          <a:p>
            <a:pPr marL="201168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2 JS files in the same directory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cs.js   as shown in the next slide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9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D4B5-D857-41C0-820E-98A0BDFA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177170"/>
            <a:ext cx="7543800" cy="867673"/>
          </a:xfrm>
        </p:spPr>
        <p:txBody>
          <a:bodyPr/>
          <a:lstStyle/>
          <a:p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Routing (..ctd4)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C815-ADB4-4F0C-8B4F-E403C18B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0" y="1137920"/>
            <a:ext cx="7543801" cy="51714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ase.js					2. cs.js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call on route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attaches the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router with this route. Any requests our app gets at ‘/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will be handled by our ase.js router.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route in ase.js is actually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subroute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‘/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: run cs.js and open localhost:3000/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browser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264AB-94B2-4B43-9E66-2517E272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1829964"/>
            <a:ext cx="3393441" cy="2032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45E24-6679-4B1A-8447-96AA036D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10" y="1829964"/>
            <a:ext cx="3373722" cy="2032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64541-ADB4-445C-B7C5-4F6BE633A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217" y="5314950"/>
            <a:ext cx="4314825" cy="8102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329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D4B5-D857-41C0-820E-98A0BDFA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960" y="732791"/>
            <a:ext cx="8559799" cy="8676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  <a:rtl val="0"/>
              </a:rPr>
              <a:t>Express – Dynamic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C815-ADB4-4F0C-8B4F-E403C18B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818640"/>
            <a:ext cx="8641081" cy="449072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 is possible in Express using URL Binding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routes used are static/fixed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dynamic routes allows user to pass parameters and bind them to the URL.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: a user specific webpage/ web content can be retrieved after successful 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previous cs.js add the highlighted block of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E2367-A537-416C-914D-ACE952BF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803" y="3673301"/>
            <a:ext cx="3145895" cy="1705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716F04-D188-4A25-A6E7-582ED4871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03" y="3673301"/>
            <a:ext cx="5318760" cy="23210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5C1671-EB32-4CA6-8FE8-347DBFBC73B9}"/>
              </a:ext>
            </a:extLst>
          </p:cNvPr>
          <p:cNvSpPr/>
          <p:nvPr/>
        </p:nvSpPr>
        <p:spPr>
          <a:xfrm>
            <a:off x="1542203" y="5191760"/>
            <a:ext cx="5086563" cy="64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DF4C2-3609-445F-82FC-BFF9BAFC8F6E}"/>
              </a:ext>
            </a:extLst>
          </p:cNvPr>
          <p:cNvSpPr/>
          <p:nvPr/>
        </p:nvSpPr>
        <p:spPr>
          <a:xfrm>
            <a:off x="3048000" y="6125209"/>
            <a:ext cx="4246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https://www.tutorialspoint.com/expressjs/expressjs_routing.htm</a:t>
            </a:r>
          </a:p>
        </p:txBody>
      </p:sp>
    </p:spTree>
    <p:extLst>
      <p:ext uri="{BB962C8B-B14F-4D97-AF65-F5344CB8AC3E}">
        <p14:creationId xmlns:p14="http://schemas.microsoft.com/office/powerpoint/2010/main" val="2248073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894</Words>
  <Application>Microsoft Office PowerPoint</Application>
  <PresentationFormat>Widescreen</PresentationFormat>
  <Paragraphs>168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Retrospect</vt:lpstr>
      <vt:lpstr>CS5551 Advanced Software Engineering</vt:lpstr>
      <vt:lpstr>What is Express?</vt:lpstr>
      <vt:lpstr>Installing Express</vt:lpstr>
      <vt:lpstr>“Hello World” in Express</vt:lpstr>
      <vt:lpstr>Express – Routing </vt:lpstr>
      <vt:lpstr>Express – Routing (..ctd2)</vt:lpstr>
      <vt:lpstr>Express – Routing (..ctd3)</vt:lpstr>
      <vt:lpstr>Express – Routing (..ctd4)</vt:lpstr>
      <vt:lpstr>Express – Dynamic Routing</vt:lpstr>
      <vt:lpstr>Express – Middleware</vt:lpstr>
      <vt:lpstr>Express – Middleware(..Ctd2)</vt:lpstr>
      <vt:lpstr>Express – Middleware(..Ctd3)</vt:lpstr>
      <vt:lpstr>Express – Middleware Ordering</vt:lpstr>
      <vt:lpstr>Express – CRUD Application(Note_App)</vt:lpstr>
      <vt:lpstr>YARGS – NPM package</vt:lpstr>
      <vt:lpstr>Note_App </vt:lpstr>
      <vt:lpstr>Note_App (..ctd2)</vt:lpstr>
      <vt:lpstr>Note_App (..ctd3)</vt:lpstr>
      <vt:lpstr>Note_App (..ctd4)</vt:lpstr>
      <vt:lpstr>In Class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CS5551 Advanced Software Engineering</dc:title>
  <dc:creator>ruthvic punyamurtula</dc:creator>
  <cp:lastModifiedBy>ruthvic punyamurtula</cp:lastModifiedBy>
  <cp:revision>29</cp:revision>
  <dcterms:created xsi:type="dcterms:W3CDTF">2019-01-12T17:12:27Z</dcterms:created>
  <dcterms:modified xsi:type="dcterms:W3CDTF">2019-01-14T21:49:50Z</dcterms:modified>
</cp:coreProperties>
</file>