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73" r:id="rId12"/>
    <p:sldId id="268" r:id="rId13"/>
    <p:sldId id="269" r:id="rId14"/>
    <p:sldId id="270" r:id="rId15"/>
    <p:sldId id="271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9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B104B-E4C0-1F4C-9862-EE62A0501422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B48A3-26FF-214B-8608-D2F60FE9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26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E849-09FC-D643-89E3-1C3881F34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387A2-A5F9-084D-9667-EFB745932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A7D33-1269-874A-9136-9B844317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156E-167F-5E48-B08C-BC5AA3121C1D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3B2B8-D44C-AF4B-925A-318CCC4F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C91A8-7608-2D43-B06E-04321FD9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47E8-D481-4B40-A25C-4E29D516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5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3ECE-0E74-384F-B8D9-2F0E978B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04E1C-8CCA-F34F-B14B-A3FF9BE7D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F12EB-19C9-4542-A2BE-0EC4B305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156E-167F-5E48-B08C-BC5AA3121C1D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1153D-4FB2-F04C-A9BA-1C76A8DC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1CCA6-FC5A-B34D-8B43-EE165D9C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47E8-D481-4B40-A25C-4E29D516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1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F6772-D7C3-504A-BE3B-FC3CF465A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6F16-1C9F-9841-B981-C8EC15B6A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31F3C-CFBB-2648-8CAA-EEDEF09F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156E-167F-5E48-B08C-BC5AA3121C1D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AD97E-3A11-9A4C-8FF8-24BB2710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F4DF8-3B15-1A43-B94E-6AD353F3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47E8-D481-4B40-A25C-4E29D516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0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6212-7191-3E4B-BF21-E4DC4EC1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147A1-8E9A-DB41-824F-BBEA4A9AC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399EC-09C3-1742-8B8C-3602972B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156E-167F-5E48-B08C-BC5AA3121C1D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D930D-DB03-2942-8BDE-57490001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D1551-6844-7249-9214-B007CD17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47E8-D481-4B40-A25C-4E29D516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5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70F4-32A1-B244-BEC1-2995DEB3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8C340-56A7-4644-B2BD-306AC9C4D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7D800-BB29-AB4C-AF11-7B4B1692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156E-167F-5E48-B08C-BC5AA3121C1D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D94CA-A96F-C14D-8EA5-E70CC41D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193F7-6FE5-8A43-94F1-741768C2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47E8-D481-4B40-A25C-4E29D516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4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B1FE-6D60-E943-AED1-71C2B130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660A7-0B72-2942-B544-B97E88306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20D4F-1518-C44A-9B7E-BBEAB105C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B8BCE-2B43-2A49-9C26-115558C3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156E-167F-5E48-B08C-BC5AA3121C1D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3962D-C51B-494D-B576-A9EBEF70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9909A-7BAB-3C47-BB6B-C9117EA7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47E8-D481-4B40-A25C-4E29D516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8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7DA4-CF51-D644-8729-4295425B5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39418-0C13-164E-A2CF-B8A49A536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11F30-7475-FB48-B13C-00E525343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A824A-24FF-6945-B612-4E7E5E7DF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9BF11-419A-B94E-ABE2-0972B103E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A241F9-4336-0240-BA11-1CF392BD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156E-167F-5E48-B08C-BC5AA3121C1D}" type="datetimeFigureOut">
              <a:rPr lang="en-US" smtClean="0"/>
              <a:t>11/7/19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A12D3-E711-2B4F-B2AD-301C4754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2F93E-BBA6-5540-B70F-DD61F71C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47E8-D481-4B40-A25C-4E29D516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2A4D-1542-4B41-9CF7-2B5AC088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CA24B-AB7C-B44A-BD6D-2569FFCE5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156E-167F-5E48-B08C-BC5AA3121C1D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10B3C-141E-AB4C-BDDF-76C76442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3D26F-3E83-1C40-8F6E-9E10ABD5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47E8-D481-4B40-A25C-4E29D516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8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BE72E3-34B6-0041-9B84-F0BF8421E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156E-167F-5E48-B08C-BC5AA3121C1D}" type="datetimeFigureOut">
              <a:rPr lang="en-US" smtClean="0"/>
              <a:t>11/7/19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CF93E-38C7-CD4F-A147-2E68D3C8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8275E-5B77-1245-91C4-0797F4B3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47E8-D481-4B40-A25C-4E29D516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4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80DE7-765E-E844-9C28-54DB57806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F877B-831F-DD48-8272-0FEFEFDA7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2C6BF-7D07-1C4E-9C8A-16855E6AF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D02AD-EF9E-8E49-98AE-14B09BCA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156E-167F-5E48-B08C-BC5AA3121C1D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A54E1-0A0F-494C-89D2-8CFE0EB3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4C204-BA32-0D4B-8846-EEAEE000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47E8-D481-4B40-A25C-4E29D516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7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EB6F-77AE-2243-BBC5-ADF41DC32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839101-5189-1D46-B3EA-0BA8034B9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4D43A-C0E4-004A-8F48-2DA9DA3C8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836C4-8823-904D-931B-A9B3F54C3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156E-167F-5E48-B08C-BC5AA3121C1D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2062F-68C3-7C46-9092-AEFF5BDA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BD063-0E45-0D4C-9DA5-BB9E4310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47E8-D481-4B40-A25C-4E29D516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8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0EB31-41B1-5D46-B0E5-BBC1539D9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88681-9BA9-6A43-A1E5-96B11F407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09E03-51F2-734F-AC77-25C242E44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5156E-167F-5E48-B08C-BC5AA3121C1D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ACAD3-E797-834B-9A14-97C259764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4481B-F5FD-6A48-BB68-8FD8524C2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447E8-D481-4B40-A25C-4E29D516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1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8CE97E-7FC8-D14C-A1D3-0F3CAADB6F89}"/>
              </a:ext>
            </a:extLst>
          </p:cNvPr>
          <p:cNvSpPr txBox="1"/>
          <p:nvPr/>
        </p:nvSpPr>
        <p:spPr>
          <a:xfrm>
            <a:off x="5034455" y="2396359"/>
            <a:ext cx="1902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Component </a:t>
            </a:r>
          </a:p>
        </p:txBody>
      </p:sp>
    </p:spTree>
    <p:extLst>
      <p:ext uri="{BB962C8B-B14F-4D97-AF65-F5344CB8AC3E}">
        <p14:creationId xmlns:p14="http://schemas.microsoft.com/office/powerpoint/2010/main" val="177244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C7F0D3-9CC6-4043-A618-CF1CDDE70929}"/>
              </a:ext>
            </a:extLst>
          </p:cNvPr>
          <p:cNvSpPr/>
          <p:nvPr/>
        </p:nvSpPr>
        <p:spPr>
          <a:xfrm>
            <a:off x="3226673" y="0"/>
            <a:ext cx="6190593" cy="6858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7DC43E-15D8-084D-9FBF-EF23FECB407D}"/>
              </a:ext>
            </a:extLst>
          </p:cNvPr>
          <p:cNvSpPr txBox="1"/>
          <p:nvPr/>
        </p:nvSpPr>
        <p:spPr>
          <a:xfrm>
            <a:off x="3226673" y="1146023"/>
            <a:ext cx="619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Login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9283B65-10DE-EA41-854B-29B3FD69B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672" y="0"/>
            <a:ext cx="6190594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1CB5AF0-CB16-C340-85C0-43088C9AF522}"/>
              </a:ext>
            </a:extLst>
          </p:cNvPr>
          <p:cNvSpPr/>
          <p:nvPr/>
        </p:nvSpPr>
        <p:spPr>
          <a:xfrm>
            <a:off x="4340772" y="5864772"/>
            <a:ext cx="295340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84D7C57F-B0F9-704C-B3FE-4C111BE9E0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6283" r="-2" b="51265"/>
          <a:stretch/>
        </p:blipFill>
        <p:spPr>
          <a:xfrm>
            <a:off x="3226674" y="2800611"/>
            <a:ext cx="6190592" cy="29113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42EF45-3E16-CE43-99D9-5E31E3952B21}"/>
              </a:ext>
            </a:extLst>
          </p:cNvPr>
          <p:cNvSpPr txBox="1"/>
          <p:nvPr/>
        </p:nvSpPr>
        <p:spPr>
          <a:xfrm>
            <a:off x="3531476" y="5915656"/>
            <a:ext cx="447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Request a Ride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451D7A-DDBC-9A4D-B57D-3BAFBC07CFE4}"/>
              </a:ext>
            </a:extLst>
          </p:cNvPr>
          <p:cNvSpPr txBox="1"/>
          <p:nvPr/>
        </p:nvSpPr>
        <p:spPr>
          <a:xfrm>
            <a:off x="10174014" y="714703"/>
            <a:ext cx="16921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click on ‘Request a ride’, request will go to nearest driver and once he approves the screen will show his current location in map along with estimated time of </a:t>
            </a:r>
            <a:r>
              <a:rPr lang="en-US" dirty="0" err="1"/>
              <a:t>arriaval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08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8CE97E-7FC8-D14C-A1D3-0F3CAADB6F89}"/>
              </a:ext>
            </a:extLst>
          </p:cNvPr>
          <p:cNvSpPr txBox="1"/>
          <p:nvPr/>
        </p:nvSpPr>
        <p:spPr>
          <a:xfrm>
            <a:off x="5034455" y="2396359"/>
            <a:ext cx="300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Mobile Component for Driver </a:t>
            </a:r>
          </a:p>
        </p:txBody>
      </p:sp>
    </p:spTree>
    <p:extLst>
      <p:ext uri="{BB962C8B-B14F-4D97-AF65-F5344CB8AC3E}">
        <p14:creationId xmlns:p14="http://schemas.microsoft.com/office/powerpoint/2010/main" val="1533492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C7F0D3-9CC6-4043-A618-CF1CDDE70929}"/>
              </a:ext>
            </a:extLst>
          </p:cNvPr>
          <p:cNvSpPr/>
          <p:nvPr/>
        </p:nvSpPr>
        <p:spPr>
          <a:xfrm>
            <a:off x="3226674" y="84080"/>
            <a:ext cx="619059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82C99-7A0F-6246-B12E-C83233E1F386}"/>
              </a:ext>
            </a:extLst>
          </p:cNvPr>
          <p:cNvSpPr txBox="1"/>
          <p:nvPr/>
        </p:nvSpPr>
        <p:spPr>
          <a:xfrm>
            <a:off x="3226673" y="584057"/>
            <a:ext cx="6190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Register Shuttle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3F52BB-3ADD-B84A-AD52-17EF3E394E67}"/>
              </a:ext>
            </a:extLst>
          </p:cNvPr>
          <p:cNvSpPr/>
          <p:nvPr/>
        </p:nvSpPr>
        <p:spPr>
          <a:xfrm>
            <a:off x="3689131" y="1345326"/>
            <a:ext cx="475067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Full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AFD1C-4A3F-EC41-A24C-38E01596F32B}"/>
              </a:ext>
            </a:extLst>
          </p:cNvPr>
          <p:cNvSpPr/>
          <p:nvPr/>
        </p:nvSpPr>
        <p:spPr>
          <a:xfrm>
            <a:off x="3699641" y="3808944"/>
            <a:ext cx="475067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Organization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CB6C17E0-6A3B-F94D-83DC-0D7B4520B5EF}"/>
              </a:ext>
            </a:extLst>
          </p:cNvPr>
          <p:cNvSpPr/>
          <p:nvPr/>
        </p:nvSpPr>
        <p:spPr>
          <a:xfrm rot="10800000">
            <a:off x="8240111" y="3887951"/>
            <a:ext cx="189186" cy="1366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06401E-C94A-394F-97F1-B3782059F672}"/>
              </a:ext>
            </a:extLst>
          </p:cNvPr>
          <p:cNvSpPr/>
          <p:nvPr/>
        </p:nvSpPr>
        <p:spPr>
          <a:xfrm>
            <a:off x="3689131" y="2010035"/>
            <a:ext cx="475067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Vehicle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3CA33D-4261-C24D-876D-A6B0E8DACA67}"/>
              </a:ext>
            </a:extLst>
          </p:cNvPr>
          <p:cNvSpPr/>
          <p:nvPr/>
        </p:nvSpPr>
        <p:spPr>
          <a:xfrm>
            <a:off x="3699641" y="4439989"/>
            <a:ext cx="475067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321D79-91B6-3240-AC67-2187BF0A2EC3}"/>
              </a:ext>
            </a:extLst>
          </p:cNvPr>
          <p:cNvSpPr/>
          <p:nvPr/>
        </p:nvSpPr>
        <p:spPr>
          <a:xfrm>
            <a:off x="3699641" y="5095611"/>
            <a:ext cx="475067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Confirm Password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939EC-C267-0048-B782-F998A54E8943}"/>
              </a:ext>
            </a:extLst>
          </p:cNvPr>
          <p:cNvSpPr/>
          <p:nvPr/>
        </p:nvSpPr>
        <p:spPr>
          <a:xfrm>
            <a:off x="5402317" y="5961773"/>
            <a:ext cx="1387365" cy="4834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CC587-EA38-D24C-A04F-5FAF81C6134D}"/>
              </a:ext>
            </a:extLst>
          </p:cNvPr>
          <p:cNvSpPr/>
          <p:nvPr/>
        </p:nvSpPr>
        <p:spPr>
          <a:xfrm>
            <a:off x="3226673" y="-23382"/>
            <a:ext cx="619059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pple Chancery" panose="03020702040506060504" pitchFamily="66" charset="-79"/>
                <a:cs typeface="Apple Chancery" panose="03020702040506060504" pitchFamily="66" charset="-79"/>
              </a:rPr>
              <a:t>Vipra Shuttle Service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300482-3718-374B-AB17-8407AC66A110}"/>
              </a:ext>
            </a:extLst>
          </p:cNvPr>
          <p:cNvSpPr/>
          <p:nvPr/>
        </p:nvSpPr>
        <p:spPr>
          <a:xfrm>
            <a:off x="3678621" y="2624607"/>
            <a:ext cx="475067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Vehicle License Number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46D499-466A-D64B-A9C3-D3583B52AE94}"/>
              </a:ext>
            </a:extLst>
          </p:cNvPr>
          <p:cNvSpPr/>
          <p:nvPr/>
        </p:nvSpPr>
        <p:spPr>
          <a:xfrm>
            <a:off x="3678621" y="3224947"/>
            <a:ext cx="475067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Contact Number</a:t>
            </a:r>
          </a:p>
        </p:txBody>
      </p:sp>
    </p:spTree>
    <p:extLst>
      <p:ext uri="{BB962C8B-B14F-4D97-AF65-F5344CB8AC3E}">
        <p14:creationId xmlns:p14="http://schemas.microsoft.com/office/powerpoint/2010/main" val="2219661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C7F0D3-9CC6-4043-A618-CF1CDDE70929}"/>
              </a:ext>
            </a:extLst>
          </p:cNvPr>
          <p:cNvSpPr/>
          <p:nvPr/>
        </p:nvSpPr>
        <p:spPr>
          <a:xfrm>
            <a:off x="3226673" y="0"/>
            <a:ext cx="619059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CC587-EA38-D24C-A04F-5FAF81C6134D}"/>
              </a:ext>
            </a:extLst>
          </p:cNvPr>
          <p:cNvSpPr/>
          <p:nvPr/>
        </p:nvSpPr>
        <p:spPr>
          <a:xfrm>
            <a:off x="3226673" y="-23382"/>
            <a:ext cx="619059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pple Chancery" panose="03020702040506060504" pitchFamily="66" charset="-79"/>
                <a:cs typeface="Apple Chancery" panose="03020702040506060504" pitchFamily="66" charset="-79"/>
              </a:rPr>
              <a:t>Vipra Shuttle Service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7DC43E-15D8-084D-9FBF-EF23FECB407D}"/>
              </a:ext>
            </a:extLst>
          </p:cNvPr>
          <p:cNvSpPr txBox="1"/>
          <p:nvPr/>
        </p:nvSpPr>
        <p:spPr>
          <a:xfrm>
            <a:off x="3226673" y="1146023"/>
            <a:ext cx="619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580DD1-0760-D846-B895-741E5C9EF030}"/>
              </a:ext>
            </a:extLst>
          </p:cNvPr>
          <p:cNvSpPr/>
          <p:nvPr/>
        </p:nvSpPr>
        <p:spPr>
          <a:xfrm>
            <a:off x="5000514" y="1919330"/>
            <a:ext cx="292582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License Number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940A11-F628-B246-93AF-595AB35C0ED4}"/>
              </a:ext>
            </a:extLst>
          </p:cNvPr>
          <p:cNvSpPr/>
          <p:nvPr/>
        </p:nvSpPr>
        <p:spPr>
          <a:xfrm>
            <a:off x="5000515" y="2676971"/>
            <a:ext cx="292582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Password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EBAFC0-FF5E-FA4D-B8D0-713A015C8EFA}"/>
              </a:ext>
            </a:extLst>
          </p:cNvPr>
          <p:cNvSpPr/>
          <p:nvPr/>
        </p:nvSpPr>
        <p:spPr>
          <a:xfrm>
            <a:off x="5885789" y="3569960"/>
            <a:ext cx="872359" cy="4834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947634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C7F0D3-9CC6-4043-A618-CF1CDDE70929}"/>
              </a:ext>
            </a:extLst>
          </p:cNvPr>
          <p:cNvSpPr/>
          <p:nvPr/>
        </p:nvSpPr>
        <p:spPr>
          <a:xfrm>
            <a:off x="3226673" y="0"/>
            <a:ext cx="6190593" cy="6858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7DC43E-15D8-084D-9FBF-EF23FECB407D}"/>
              </a:ext>
            </a:extLst>
          </p:cNvPr>
          <p:cNvSpPr txBox="1"/>
          <p:nvPr/>
        </p:nvSpPr>
        <p:spPr>
          <a:xfrm>
            <a:off x="3226673" y="1146023"/>
            <a:ext cx="619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Login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D1C8646-AA4E-9046-AD4E-68ABC35A9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673" y="0"/>
            <a:ext cx="6190593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5A0B6F6-F1B7-C846-B27B-C9C8F68A1221}"/>
              </a:ext>
            </a:extLst>
          </p:cNvPr>
          <p:cNvSpPr/>
          <p:nvPr/>
        </p:nvSpPr>
        <p:spPr>
          <a:xfrm>
            <a:off x="3226673" y="3429000"/>
            <a:ext cx="6190593" cy="3429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0F0B3-1638-B74C-BD64-6C4319F76104}"/>
              </a:ext>
            </a:extLst>
          </p:cNvPr>
          <p:cNvSpPr txBox="1"/>
          <p:nvPr/>
        </p:nvSpPr>
        <p:spPr>
          <a:xfrm>
            <a:off x="3552493" y="3995299"/>
            <a:ext cx="3909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Neha has requested for a Ride to UMKC Student Union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C04A90-50BF-1747-89E6-28AFDC4C9A91}"/>
              </a:ext>
            </a:extLst>
          </p:cNvPr>
          <p:cNvSpPr/>
          <p:nvPr/>
        </p:nvSpPr>
        <p:spPr>
          <a:xfrm>
            <a:off x="3394840" y="5219437"/>
            <a:ext cx="2701159" cy="5303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54A5CB-D7B3-D84B-BAC1-3F2A03F1F580}"/>
              </a:ext>
            </a:extLst>
          </p:cNvPr>
          <p:cNvSpPr/>
          <p:nvPr/>
        </p:nvSpPr>
        <p:spPr>
          <a:xfrm>
            <a:off x="6406053" y="5219437"/>
            <a:ext cx="2701159" cy="5303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</a:t>
            </a:r>
          </a:p>
        </p:txBody>
      </p:sp>
    </p:spTree>
    <p:extLst>
      <p:ext uri="{BB962C8B-B14F-4D97-AF65-F5344CB8AC3E}">
        <p14:creationId xmlns:p14="http://schemas.microsoft.com/office/powerpoint/2010/main" val="497499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C7F0D3-9CC6-4043-A618-CF1CDDE70929}"/>
              </a:ext>
            </a:extLst>
          </p:cNvPr>
          <p:cNvSpPr/>
          <p:nvPr/>
        </p:nvSpPr>
        <p:spPr>
          <a:xfrm>
            <a:off x="3226673" y="0"/>
            <a:ext cx="6190593" cy="6858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7DC43E-15D8-084D-9FBF-EF23FECB407D}"/>
              </a:ext>
            </a:extLst>
          </p:cNvPr>
          <p:cNvSpPr txBox="1"/>
          <p:nvPr/>
        </p:nvSpPr>
        <p:spPr>
          <a:xfrm>
            <a:off x="3226673" y="1146023"/>
            <a:ext cx="619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Login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1E2B5D7C-570A-E141-BD60-D2C121042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672" y="0"/>
            <a:ext cx="61905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50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8CE97E-7FC8-D14C-A1D3-0F3CAADB6F89}"/>
              </a:ext>
            </a:extLst>
          </p:cNvPr>
          <p:cNvSpPr txBox="1"/>
          <p:nvPr/>
        </p:nvSpPr>
        <p:spPr>
          <a:xfrm>
            <a:off x="5034455" y="2396359"/>
            <a:ext cx="174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565361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194BAF-31DB-E64C-A948-A174EACE5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198052"/>
              </p:ext>
            </p:extLst>
          </p:nvPr>
        </p:nvGraphicFramePr>
        <p:xfrm>
          <a:off x="508000" y="963156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868741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114073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734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Organization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Organization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69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4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1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Confirm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352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7651270-242C-B341-BDC7-29236B84EBCA}"/>
              </a:ext>
            </a:extLst>
          </p:cNvPr>
          <p:cNvSpPr txBox="1"/>
          <p:nvPr/>
        </p:nvSpPr>
        <p:spPr>
          <a:xfrm>
            <a:off x="508000" y="451945"/>
            <a:ext cx="232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Organization Table</a:t>
            </a:r>
          </a:p>
        </p:txBody>
      </p:sp>
    </p:spTree>
    <p:extLst>
      <p:ext uri="{BB962C8B-B14F-4D97-AF65-F5344CB8AC3E}">
        <p14:creationId xmlns:p14="http://schemas.microsoft.com/office/powerpoint/2010/main" val="3074612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194BAF-31DB-E64C-A948-A174EACE5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21185"/>
              </p:ext>
            </p:extLst>
          </p:nvPr>
        </p:nvGraphicFramePr>
        <p:xfrm>
          <a:off x="508000" y="963156"/>
          <a:ext cx="8128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868741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114073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734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Organization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69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Contact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30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4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1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Confirm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352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7651270-242C-B341-BDC7-29236B84EBCA}"/>
              </a:ext>
            </a:extLst>
          </p:cNvPr>
          <p:cNvSpPr txBox="1"/>
          <p:nvPr/>
        </p:nvSpPr>
        <p:spPr>
          <a:xfrm>
            <a:off x="508000" y="451945"/>
            <a:ext cx="232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Table</a:t>
            </a:r>
          </a:p>
        </p:txBody>
      </p:sp>
    </p:spTree>
    <p:extLst>
      <p:ext uri="{BB962C8B-B14F-4D97-AF65-F5344CB8AC3E}">
        <p14:creationId xmlns:p14="http://schemas.microsoft.com/office/powerpoint/2010/main" val="2130722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194BAF-31DB-E64C-A948-A174EACE5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634509"/>
              </p:ext>
            </p:extLst>
          </p:nvPr>
        </p:nvGraphicFramePr>
        <p:xfrm>
          <a:off x="508000" y="963156"/>
          <a:ext cx="8128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868741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114073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734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Vehicle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69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License plate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4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Contact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38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Organization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0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1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Confirm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352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7651270-242C-B341-BDC7-29236B84EBCA}"/>
              </a:ext>
            </a:extLst>
          </p:cNvPr>
          <p:cNvSpPr txBox="1"/>
          <p:nvPr/>
        </p:nvSpPr>
        <p:spPr>
          <a:xfrm>
            <a:off x="508000" y="451945"/>
            <a:ext cx="232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Driver Table</a:t>
            </a:r>
          </a:p>
        </p:txBody>
      </p:sp>
    </p:spTree>
    <p:extLst>
      <p:ext uri="{BB962C8B-B14F-4D97-AF65-F5344CB8AC3E}">
        <p14:creationId xmlns:p14="http://schemas.microsoft.com/office/powerpoint/2010/main" val="147529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C7F0D3-9CC6-4043-A618-CF1CDDE70929}"/>
              </a:ext>
            </a:extLst>
          </p:cNvPr>
          <p:cNvSpPr/>
          <p:nvPr/>
        </p:nvSpPr>
        <p:spPr>
          <a:xfrm>
            <a:off x="0" y="-1051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82C99-7A0F-6246-B12E-C83233E1F386}"/>
              </a:ext>
            </a:extLst>
          </p:cNvPr>
          <p:cNvSpPr txBox="1"/>
          <p:nvPr/>
        </p:nvSpPr>
        <p:spPr>
          <a:xfrm>
            <a:off x="-31531" y="116511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Register your Organization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3F52BB-3ADD-B84A-AD52-17EF3E394E67}"/>
              </a:ext>
            </a:extLst>
          </p:cNvPr>
          <p:cNvSpPr/>
          <p:nvPr/>
        </p:nvSpPr>
        <p:spPr>
          <a:xfrm>
            <a:off x="3689131" y="1860328"/>
            <a:ext cx="475067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Organization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AFD1C-4A3F-EC41-A24C-38E01596F32B}"/>
              </a:ext>
            </a:extLst>
          </p:cNvPr>
          <p:cNvSpPr/>
          <p:nvPr/>
        </p:nvSpPr>
        <p:spPr>
          <a:xfrm>
            <a:off x="3689131" y="2463204"/>
            <a:ext cx="475067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Organization Type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CB6C17E0-6A3B-F94D-83DC-0D7B4520B5EF}"/>
              </a:ext>
            </a:extLst>
          </p:cNvPr>
          <p:cNvSpPr/>
          <p:nvPr/>
        </p:nvSpPr>
        <p:spPr>
          <a:xfrm rot="10800000">
            <a:off x="8166538" y="2585542"/>
            <a:ext cx="189186" cy="1366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06401E-C94A-394F-97F1-B3782059F672}"/>
              </a:ext>
            </a:extLst>
          </p:cNvPr>
          <p:cNvSpPr/>
          <p:nvPr/>
        </p:nvSpPr>
        <p:spPr>
          <a:xfrm>
            <a:off x="3689131" y="3094249"/>
            <a:ext cx="475067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Full 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3CA33D-4261-C24D-876D-A6B0E8DACA67}"/>
              </a:ext>
            </a:extLst>
          </p:cNvPr>
          <p:cNvSpPr/>
          <p:nvPr/>
        </p:nvSpPr>
        <p:spPr>
          <a:xfrm>
            <a:off x="3689131" y="3725294"/>
            <a:ext cx="475067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321D79-91B6-3240-AC67-2187BF0A2EC3}"/>
              </a:ext>
            </a:extLst>
          </p:cNvPr>
          <p:cNvSpPr/>
          <p:nvPr/>
        </p:nvSpPr>
        <p:spPr>
          <a:xfrm>
            <a:off x="3689131" y="4380916"/>
            <a:ext cx="475067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Confirm Password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939EC-C267-0048-B782-F998A54E8943}"/>
              </a:ext>
            </a:extLst>
          </p:cNvPr>
          <p:cNvSpPr/>
          <p:nvPr/>
        </p:nvSpPr>
        <p:spPr>
          <a:xfrm>
            <a:off x="5150069" y="5381293"/>
            <a:ext cx="1387365" cy="4834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B9F86D-B656-4641-9573-FD528EDB02EE}"/>
              </a:ext>
            </a:extLst>
          </p:cNvPr>
          <p:cNvSpPr/>
          <p:nvPr/>
        </p:nvSpPr>
        <p:spPr>
          <a:xfrm>
            <a:off x="-1" y="-23382"/>
            <a:ext cx="1216046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pple Chancery" panose="03020702040506060504" pitchFamily="66" charset="-79"/>
                <a:cs typeface="Apple Chancery" panose="03020702040506060504" pitchFamily="66" charset="-79"/>
              </a:rPr>
              <a:t>Vipra Shuttle Service </a:t>
            </a:r>
          </a:p>
        </p:txBody>
      </p:sp>
    </p:spTree>
    <p:extLst>
      <p:ext uri="{BB962C8B-B14F-4D97-AF65-F5344CB8AC3E}">
        <p14:creationId xmlns:p14="http://schemas.microsoft.com/office/powerpoint/2010/main" val="426691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194BAF-31DB-E64C-A948-A174EACE5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85124"/>
              </p:ext>
            </p:extLst>
          </p:nvPr>
        </p:nvGraphicFramePr>
        <p:xfrm>
          <a:off x="508000" y="963156"/>
          <a:ext cx="8128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868741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114073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734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Pick Up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Drop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69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 email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4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Contact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0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Vehicle license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133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Driver contact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1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Ride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 (queue, ongoing, completed)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9088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7651270-242C-B341-BDC7-29236B84EBCA}"/>
              </a:ext>
            </a:extLst>
          </p:cNvPr>
          <p:cNvSpPr txBox="1"/>
          <p:nvPr/>
        </p:nvSpPr>
        <p:spPr>
          <a:xfrm>
            <a:off x="508000" y="409904"/>
            <a:ext cx="232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Rides</a:t>
            </a:r>
          </a:p>
        </p:txBody>
      </p:sp>
    </p:spTree>
    <p:extLst>
      <p:ext uri="{BB962C8B-B14F-4D97-AF65-F5344CB8AC3E}">
        <p14:creationId xmlns:p14="http://schemas.microsoft.com/office/powerpoint/2010/main" val="264621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C7F0D3-9CC6-4043-A618-CF1CDDE70929}"/>
              </a:ext>
            </a:extLst>
          </p:cNvPr>
          <p:cNvSpPr/>
          <p:nvPr/>
        </p:nvSpPr>
        <p:spPr>
          <a:xfrm>
            <a:off x="0" y="10512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82C99-7A0F-6246-B12E-C83233E1F386}"/>
              </a:ext>
            </a:extLst>
          </p:cNvPr>
          <p:cNvSpPr txBox="1"/>
          <p:nvPr/>
        </p:nvSpPr>
        <p:spPr>
          <a:xfrm>
            <a:off x="0" y="114602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Login your Organization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3F52BB-3ADD-B84A-AD52-17EF3E394E67}"/>
              </a:ext>
            </a:extLst>
          </p:cNvPr>
          <p:cNvSpPr/>
          <p:nvPr/>
        </p:nvSpPr>
        <p:spPr>
          <a:xfrm>
            <a:off x="3783725" y="2174174"/>
            <a:ext cx="475067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Organization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321D79-91B6-3240-AC67-2187BF0A2EC3}"/>
              </a:ext>
            </a:extLst>
          </p:cNvPr>
          <p:cNvSpPr/>
          <p:nvPr/>
        </p:nvSpPr>
        <p:spPr>
          <a:xfrm>
            <a:off x="3783725" y="3034130"/>
            <a:ext cx="475067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Password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939EC-C267-0048-B782-F998A54E8943}"/>
              </a:ext>
            </a:extLst>
          </p:cNvPr>
          <p:cNvSpPr/>
          <p:nvPr/>
        </p:nvSpPr>
        <p:spPr>
          <a:xfrm>
            <a:off x="5391807" y="3996363"/>
            <a:ext cx="1387365" cy="4834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07A42-C7A9-9848-BCD0-1F7325FE3F35}"/>
              </a:ext>
            </a:extLst>
          </p:cNvPr>
          <p:cNvSpPr/>
          <p:nvPr/>
        </p:nvSpPr>
        <p:spPr>
          <a:xfrm>
            <a:off x="-1" y="-23382"/>
            <a:ext cx="1216046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pple Chancery" panose="03020702040506060504" pitchFamily="66" charset="-79"/>
                <a:cs typeface="Apple Chancery" panose="03020702040506060504" pitchFamily="66" charset="-79"/>
              </a:rPr>
              <a:t>Vipra Shuttle Service </a:t>
            </a:r>
          </a:p>
        </p:txBody>
      </p:sp>
    </p:spTree>
    <p:extLst>
      <p:ext uri="{BB962C8B-B14F-4D97-AF65-F5344CB8AC3E}">
        <p14:creationId xmlns:p14="http://schemas.microsoft.com/office/powerpoint/2010/main" val="127056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C7F0D3-9CC6-4043-A618-CF1CDDE70929}"/>
              </a:ext>
            </a:extLst>
          </p:cNvPr>
          <p:cNvSpPr/>
          <p:nvPr/>
        </p:nvSpPr>
        <p:spPr>
          <a:xfrm>
            <a:off x="0" y="-10510"/>
            <a:ext cx="12192000" cy="830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CCD4B9-0C20-6140-8B4D-7FA1D82A9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84274"/>
              </p:ext>
            </p:extLst>
          </p:nvPr>
        </p:nvGraphicFramePr>
        <p:xfrm>
          <a:off x="241736" y="1211813"/>
          <a:ext cx="10478816" cy="1269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704">
                  <a:extLst>
                    <a:ext uri="{9D8B030D-6E8A-4147-A177-3AD203B41FA5}">
                      <a16:colId xmlns:a16="http://schemas.microsoft.com/office/drawing/2014/main" val="1832103603"/>
                    </a:ext>
                  </a:extLst>
                </a:gridCol>
                <a:gridCol w="2619704">
                  <a:extLst>
                    <a:ext uri="{9D8B030D-6E8A-4147-A177-3AD203B41FA5}">
                      <a16:colId xmlns:a16="http://schemas.microsoft.com/office/drawing/2014/main" val="3303936012"/>
                    </a:ext>
                  </a:extLst>
                </a:gridCol>
                <a:gridCol w="2619704">
                  <a:extLst>
                    <a:ext uri="{9D8B030D-6E8A-4147-A177-3AD203B41FA5}">
                      <a16:colId xmlns:a16="http://schemas.microsoft.com/office/drawing/2014/main" val="3982349111"/>
                    </a:ext>
                  </a:extLst>
                </a:gridCol>
                <a:gridCol w="2619704">
                  <a:extLst>
                    <a:ext uri="{9D8B030D-6E8A-4147-A177-3AD203B41FA5}">
                      <a16:colId xmlns:a16="http://schemas.microsoft.com/office/drawing/2014/main" val="257782988"/>
                    </a:ext>
                  </a:extLst>
                </a:gridCol>
              </a:tblGrid>
              <a:tr h="538157">
                <a:tc>
                  <a:txBody>
                    <a:bodyPr/>
                    <a:lstStyle/>
                    <a:p>
                      <a:r>
                        <a:rPr lang="en-US" dirty="0"/>
                        <a:t>Vehicle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License Plate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Driver Contact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080097"/>
                  </a:ext>
                </a:extLst>
              </a:tr>
              <a:tr h="3113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161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736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0F5E2D-1B7B-B44F-B331-D654879AD0AF}"/>
              </a:ext>
            </a:extLst>
          </p:cNvPr>
          <p:cNvSpPr txBox="1"/>
          <p:nvPr/>
        </p:nvSpPr>
        <p:spPr>
          <a:xfrm>
            <a:off x="168163" y="911285"/>
            <a:ext cx="1220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Shuttle List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B25CBE8-3FF5-494C-A394-CB61E75C6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153363"/>
              </p:ext>
            </p:extLst>
          </p:nvPr>
        </p:nvGraphicFramePr>
        <p:xfrm>
          <a:off x="241736" y="3126461"/>
          <a:ext cx="104788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385">
                  <a:extLst>
                    <a:ext uri="{9D8B030D-6E8A-4147-A177-3AD203B41FA5}">
                      <a16:colId xmlns:a16="http://schemas.microsoft.com/office/drawing/2014/main" val="1832103603"/>
                    </a:ext>
                  </a:extLst>
                </a:gridCol>
                <a:gridCol w="3565492">
                  <a:extLst>
                    <a:ext uri="{9D8B030D-6E8A-4147-A177-3AD203B41FA5}">
                      <a16:colId xmlns:a16="http://schemas.microsoft.com/office/drawing/2014/main" val="3303936012"/>
                    </a:ext>
                  </a:extLst>
                </a:gridCol>
                <a:gridCol w="3492939">
                  <a:extLst>
                    <a:ext uri="{9D8B030D-6E8A-4147-A177-3AD203B41FA5}">
                      <a16:colId xmlns:a16="http://schemas.microsoft.com/office/drawing/2014/main" val="3982349111"/>
                    </a:ext>
                  </a:extLst>
                </a:gridCol>
              </a:tblGrid>
              <a:tr h="346433">
                <a:tc>
                  <a:txBody>
                    <a:bodyPr/>
                    <a:lstStyle/>
                    <a:p>
                      <a:r>
                        <a:rPr lang="en-US" dirty="0"/>
                        <a:t>Email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Contact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080097"/>
                  </a:ext>
                </a:extLst>
              </a:tr>
              <a:tr h="325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161912"/>
                  </a:ext>
                </a:extLst>
              </a:tr>
              <a:tr h="325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7363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EFC297-B254-9449-89DB-8E0A86DCEF34}"/>
              </a:ext>
            </a:extLst>
          </p:cNvPr>
          <p:cNvSpPr txBox="1"/>
          <p:nvPr/>
        </p:nvSpPr>
        <p:spPr>
          <a:xfrm>
            <a:off x="187268" y="2717978"/>
            <a:ext cx="146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List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3993652-573C-1B44-9A96-B898AB2FF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30033"/>
              </p:ext>
            </p:extLst>
          </p:nvPr>
        </p:nvGraphicFramePr>
        <p:xfrm>
          <a:off x="241736" y="4985481"/>
          <a:ext cx="1047881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708">
                  <a:extLst>
                    <a:ext uri="{9D8B030D-6E8A-4147-A177-3AD203B41FA5}">
                      <a16:colId xmlns:a16="http://schemas.microsoft.com/office/drawing/2014/main" val="1832103603"/>
                    </a:ext>
                  </a:extLst>
                </a:gridCol>
                <a:gridCol w="1147490">
                  <a:extLst>
                    <a:ext uri="{9D8B030D-6E8A-4147-A177-3AD203B41FA5}">
                      <a16:colId xmlns:a16="http://schemas.microsoft.com/office/drawing/2014/main" val="3303936012"/>
                    </a:ext>
                  </a:extLst>
                </a:gridCol>
                <a:gridCol w="1649517">
                  <a:extLst>
                    <a:ext uri="{9D8B030D-6E8A-4147-A177-3AD203B41FA5}">
                      <a16:colId xmlns:a16="http://schemas.microsoft.com/office/drawing/2014/main" val="3982349111"/>
                    </a:ext>
                  </a:extLst>
                </a:gridCol>
                <a:gridCol w="1490144">
                  <a:extLst>
                    <a:ext uri="{9D8B030D-6E8A-4147-A177-3AD203B41FA5}">
                      <a16:colId xmlns:a16="http://schemas.microsoft.com/office/drawing/2014/main" val="257782988"/>
                    </a:ext>
                  </a:extLst>
                </a:gridCol>
                <a:gridCol w="2574722">
                  <a:extLst>
                    <a:ext uri="{9D8B030D-6E8A-4147-A177-3AD203B41FA5}">
                      <a16:colId xmlns:a16="http://schemas.microsoft.com/office/drawing/2014/main" val="2744297978"/>
                    </a:ext>
                  </a:extLst>
                </a:gridCol>
                <a:gridCol w="2270236">
                  <a:extLst>
                    <a:ext uri="{9D8B030D-6E8A-4147-A177-3AD203B41FA5}">
                      <a16:colId xmlns:a16="http://schemas.microsoft.com/office/drawing/2014/main" val="3641140620"/>
                    </a:ext>
                  </a:extLst>
                </a:gridCol>
              </a:tblGrid>
              <a:tr h="276772">
                <a:tc>
                  <a:txBody>
                    <a:bodyPr/>
                    <a:lstStyle/>
                    <a:p>
                      <a:r>
                        <a:rPr lang="en-US" dirty="0"/>
                        <a:t>Pick Up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E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Vehicle License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Driver contact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080097"/>
                  </a:ext>
                </a:extLst>
              </a:tr>
              <a:tr h="2767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161912"/>
                  </a:ext>
                </a:extLst>
              </a:tr>
              <a:tr h="2767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7363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CD05C3D-ACAE-4C40-AA87-B8F836ADAA8F}"/>
              </a:ext>
            </a:extLst>
          </p:cNvPr>
          <p:cNvSpPr txBox="1"/>
          <p:nvPr/>
        </p:nvSpPr>
        <p:spPr>
          <a:xfrm>
            <a:off x="185688" y="4564327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Rides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C61414-67D3-5549-8C29-33F392254BA0}"/>
              </a:ext>
            </a:extLst>
          </p:cNvPr>
          <p:cNvSpPr/>
          <p:nvPr/>
        </p:nvSpPr>
        <p:spPr>
          <a:xfrm>
            <a:off x="0" y="-23382"/>
            <a:ext cx="67266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pple Chancery" panose="03020702040506060504" pitchFamily="66" charset="-79"/>
                <a:cs typeface="Apple Chancery" panose="03020702040506060504" pitchFamily="66" charset="-79"/>
              </a:rPr>
              <a:t>Vipra Shuttle Service </a:t>
            </a:r>
          </a:p>
        </p:txBody>
      </p:sp>
    </p:spTree>
    <p:extLst>
      <p:ext uri="{BB962C8B-B14F-4D97-AF65-F5344CB8AC3E}">
        <p14:creationId xmlns:p14="http://schemas.microsoft.com/office/powerpoint/2010/main" val="52541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8CE97E-7FC8-D14C-A1D3-0F3CAADB6F89}"/>
              </a:ext>
            </a:extLst>
          </p:cNvPr>
          <p:cNvSpPr txBox="1"/>
          <p:nvPr/>
        </p:nvSpPr>
        <p:spPr>
          <a:xfrm>
            <a:off x="5034455" y="2396359"/>
            <a:ext cx="3342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Mobile Component for Customer </a:t>
            </a:r>
          </a:p>
        </p:txBody>
      </p:sp>
    </p:spTree>
    <p:extLst>
      <p:ext uri="{BB962C8B-B14F-4D97-AF65-F5344CB8AC3E}">
        <p14:creationId xmlns:p14="http://schemas.microsoft.com/office/powerpoint/2010/main" val="1068411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C7F0D3-9CC6-4043-A618-CF1CDDE70929}"/>
              </a:ext>
            </a:extLst>
          </p:cNvPr>
          <p:cNvSpPr/>
          <p:nvPr/>
        </p:nvSpPr>
        <p:spPr>
          <a:xfrm>
            <a:off x="3226672" y="-23382"/>
            <a:ext cx="619059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82C99-7A0F-6246-B12E-C83233E1F386}"/>
              </a:ext>
            </a:extLst>
          </p:cNvPr>
          <p:cNvSpPr txBox="1"/>
          <p:nvPr/>
        </p:nvSpPr>
        <p:spPr>
          <a:xfrm>
            <a:off x="3226673" y="584057"/>
            <a:ext cx="6190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Sign 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3F52BB-3ADD-B84A-AD52-17EF3E394E67}"/>
              </a:ext>
            </a:extLst>
          </p:cNvPr>
          <p:cNvSpPr/>
          <p:nvPr/>
        </p:nvSpPr>
        <p:spPr>
          <a:xfrm>
            <a:off x="3689131" y="1492469"/>
            <a:ext cx="475067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Full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AFD1C-4A3F-EC41-A24C-38E01596F32B}"/>
              </a:ext>
            </a:extLst>
          </p:cNvPr>
          <p:cNvSpPr/>
          <p:nvPr/>
        </p:nvSpPr>
        <p:spPr>
          <a:xfrm>
            <a:off x="3699641" y="3373791"/>
            <a:ext cx="4750676" cy="335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Organization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CB6C17E0-6A3B-F94D-83DC-0D7B4520B5EF}"/>
              </a:ext>
            </a:extLst>
          </p:cNvPr>
          <p:cNvSpPr/>
          <p:nvPr/>
        </p:nvSpPr>
        <p:spPr>
          <a:xfrm rot="10800000">
            <a:off x="8240111" y="3484261"/>
            <a:ext cx="189186" cy="124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06401E-C94A-394F-97F1-B3782059F672}"/>
              </a:ext>
            </a:extLst>
          </p:cNvPr>
          <p:cNvSpPr/>
          <p:nvPr/>
        </p:nvSpPr>
        <p:spPr>
          <a:xfrm>
            <a:off x="3689131" y="2157178"/>
            <a:ext cx="475067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Email Address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3CA33D-4261-C24D-876D-A6B0E8DACA67}"/>
              </a:ext>
            </a:extLst>
          </p:cNvPr>
          <p:cNvSpPr/>
          <p:nvPr/>
        </p:nvSpPr>
        <p:spPr>
          <a:xfrm>
            <a:off x="3699641" y="4004836"/>
            <a:ext cx="4750676" cy="335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321D79-91B6-3240-AC67-2187BF0A2EC3}"/>
              </a:ext>
            </a:extLst>
          </p:cNvPr>
          <p:cNvSpPr/>
          <p:nvPr/>
        </p:nvSpPr>
        <p:spPr>
          <a:xfrm>
            <a:off x="3699641" y="4660458"/>
            <a:ext cx="4750676" cy="335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Confirm Password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939EC-C267-0048-B782-F998A54E8943}"/>
              </a:ext>
            </a:extLst>
          </p:cNvPr>
          <p:cNvSpPr/>
          <p:nvPr/>
        </p:nvSpPr>
        <p:spPr>
          <a:xfrm>
            <a:off x="5202620" y="5378456"/>
            <a:ext cx="1387365" cy="4834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CC587-EA38-D24C-A04F-5FAF81C6134D}"/>
              </a:ext>
            </a:extLst>
          </p:cNvPr>
          <p:cNvSpPr/>
          <p:nvPr/>
        </p:nvSpPr>
        <p:spPr>
          <a:xfrm>
            <a:off x="3226673" y="-23382"/>
            <a:ext cx="619059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pple Chancery" panose="03020702040506060504" pitchFamily="66" charset="-79"/>
                <a:cs typeface="Apple Chancery" panose="03020702040506060504" pitchFamily="66" charset="-79"/>
              </a:rPr>
              <a:t>Vipra Shuttle Service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83F27-680E-ED4D-8F83-2E03932BBC1F}"/>
              </a:ext>
            </a:extLst>
          </p:cNvPr>
          <p:cNvSpPr/>
          <p:nvPr/>
        </p:nvSpPr>
        <p:spPr>
          <a:xfrm>
            <a:off x="3720662" y="2790557"/>
            <a:ext cx="4750676" cy="335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Contact Number</a:t>
            </a:r>
          </a:p>
        </p:txBody>
      </p:sp>
    </p:spTree>
    <p:extLst>
      <p:ext uri="{BB962C8B-B14F-4D97-AF65-F5344CB8AC3E}">
        <p14:creationId xmlns:p14="http://schemas.microsoft.com/office/powerpoint/2010/main" val="380551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C7F0D3-9CC6-4043-A618-CF1CDDE70929}"/>
              </a:ext>
            </a:extLst>
          </p:cNvPr>
          <p:cNvSpPr/>
          <p:nvPr/>
        </p:nvSpPr>
        <p:spPr>
          <a:xfrm>
            <a:off x="3226673" y="0"/>
            <a:ext cx="619059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CC587-EA38-D24C-A04F-5FAF81C6134D}"/>
              </a:ext>
            </a:extLst>
          </p:cNvPr>
          <p:cNvSpPr/>
          <p:nvPr/>
        </p:nvSpPr>
        <p:spPr>
          <a:xfrm>
            <a:off x="3226673" y="-23382"/>
            <a:ext cx="619059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pple Chancery" panose="03020702040506060504" pitchFamily="66" charset="-79"/>
                <a:cs typeface="Apple Chancery" panose="03020702040506060504" pitchFamily="66" charset="-79"/>
              </a:rPr>
              <a:t>Vipra Shuttle Service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7DC43E-15D8-084D-9FBF-EF23FECB407D}"/>
              </a:ext>
            </a:extLst>
          </p:cNvPr>
          <p:cNvSpPr txBox="1"/>
          <p:nvPr/>
        </p:nvSpPr>
        <p:spPr>
          <a:xfrm>
            <a:off x="3226673" y="1146023"/>
            <a:ext cx="619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580DD1-0760-D846-B895-741E5C9EF030}"/>
              </a:ext>
            </a:extLst>
          </p:cNvPr>
          <p:cNvSpPr/>
          <p:nvPr/>
        </p:nvSpPr>
        <p:spPr>
          <a:xfrm>
            <a:off x="5000514" y="1919330"/>
            <a:ext cx="292582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Email Address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940A11-F628-B246-93AF-595AB35C0ED4}"/>
              </a:ext>
            </a:extLst>
          </p:cNvPr>
          <p:cNvSpPr/>
          <p:nvPr/>
        </p:nvSpPr>
        <p:spPr>
          <a:xfrm>
            <a:off x="5000515" y="2676971"/>
            <a:ext cx="292582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Password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EBAFC0-FF5E-FA4D-B8D0-713A015C8EFA}"/>
              </a:ext>
            </a:extLst>
          </p:cNvPr>
          <p:cNvSpPr/>
          <p:nvPr/>
        </p:nvSpPr>
        <p:spPr>
          <a:xfrm>
            <a:off x="5885789" y="3569960"/>
            <a:ext cx="872359" cy="4834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83219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C7F0D3-9CC6-4043-A618-CF1CDDE70929}"/>
              </a:ext>
            </a:extLst>
          </p:cNvPr>
          <p:cNvSpPr/>
          <p:nvPr/>
        </p:nvSpPr>
        <p:spPr>
          <a:xfrm>
            <a:off x="3226673" y="0"/>
            <a:ext cx="6190593" cy="6858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7DC43E-15D8-084D-9FBF-EF23FECB407D}"/>
              </a:ext>
            </a:extLst>
          </p:cNvPr>
          <p:cNvSpPr txBox="1"/>
          <p:nvPr/>
        </p:nvSpPr>
        <p:spPr>
          <a:xfrm>
            <a:off x="3226673" y="1146023"/>
            <a:ext cx="619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Login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D1C8646-AA4E-9046-AD4E-68ABC35A9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673" y="0"/>
            <a:ext cx="6190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4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C7F0D3-9CC6-4043-A618-CF1CDDE70929}"/>
              </a:ext>
            </a:extLst>
          </p:cNvPr>
          <p:cNvSpPr/>
          <p:nvPr/>
        </p:nvSpPr>
        <p:spPr>
          <a:xfrm>
            <a:off x="3226673" y="0"/>
            <a:ext cx="6190593" cy="6858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7DC43E-15D8-084D-9FBF-EF23FECB407D}"/>
              </a:ext>
            </a:extLst>
          </p:cNvPr>
          <p:cNvSpPr txBox="1"/>
          <p:nvPr/>
        </p:nvSpPr>
        <p:spPr>
          <a:xfrm>
            <a:off x="3226673" y="1146023"/>
            <a:ext cx="619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Login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D5D82D-F56A-D346-BFD7-97B759C41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673" y="0"/>
            <a:ext cx="6102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81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287</Words>
  <Application>Microsoft Macintosh PowerPoint</Application>
  <PresentationFormat>Widescreen</PresentationFormat>
  <Paragraphs>135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Apple Chancery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Navgale, Neha (UMKC-Student)</dc:creator>
  <cp:lastModifiedBy>Navgale, Neha (UMKC-Student)</cp:lastModifiedBy>
  <cp:revision>105</cp:revision>
  <dcterms:created xsi:type="dcterms:W3CDTF">2019-11-08T03:01:53Z</dcterms:created>
  <dcterms:modified xsi:type="dcterms:W3CDTF">2019-11-08T04:13:01Z</dcterms:modified>
</cp:coreProperties>
</file>