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7fd2fd371e_0_2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7fd2fd371e_0_2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7fd2fd371e_0_2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7fd2fd371e_0_2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fd2fd371e_0_2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fd2fd371e_0_2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fd2fd371e_0_2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fd2fd371e_0_2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7fd2fd371e_0_2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7fd2fd371e_0_2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7fd2fd371e_0_2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7fd2fd371e_0_2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7fd2fd371e_0_2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7fd2fd371e_0_2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7fd2fd371e_0_2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7fd2fd371e_0_2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7fd2fd371e_0_2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7fd2fd371e_0_2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7fd2fd371e_0_2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7fd2fd371e_0_2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63321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Wipro NGA Program -C++ LSP batch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Capstone Project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5462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title - Multi threaded Banking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Presented by - Dharani Palagiri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ctrTitle"/>
          </p:nvPr>
        </p:nvSpPr>
        <p:spPr>
          <a:xfrm>
            <a:off x="1595450" y="138150"/>
            <a:ext cx="6309300" cy="8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40"/>
              <a:t>Addressing Common Challenges</a:t>
            </a:r>
            <a:endParaRPr sz="3640"/>
          </a:p>
        </p:txBody>
      </p:sp>
      <p:sp>
        <p:nvSpPr>
          <p:cNvPr id="334" name="Google Shape;334;p22"/>
          <p:cNvSpPr txBox="1"/>
          <p:nvPr>
            <p:ph idx="1" type="subTitle"/>
          </p:nvPr>
        </p:nvSpPr>
        <p:spPr>
          <a:xfrm>
            <a:off x="824000" y="1330250"/>
            <a:ext cx="7807800" cy="32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1.Data Consistency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2.Concurrency Control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3.Security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4.Performance Optimization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5.Database Selection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6.Network Communication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type="ctrTitle"/>
          </p:nvPr>
        </p:nvSpPr>
        <p:spPr>
          <a:xfrm>
            <a:off x="1679475" y="357152"/>
            <a:ext cx="42555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340" name="Google Shape;340;p23"/>
          <p:cNvSpPr txBox="1"/>
          <p:nvPr>
            <p:ph idx="1" type="subTitle"/>
          </p:nvPr>
        </p:nvSpPr>
        <p:spPr>
          <a:xfrm rot="-570">
            <a:off x="810525" y="1435789"/>
            <a:ext cx="7233000" cy="20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Multithreaded banking systems </a:t>
            </a:r>
            <a:r>
              <a:rPr lang="en-GB" sz="1700"/>
              <a:t>offer a substantial advantage in handling the high concurrency demands of the financial industry. By enabling simultaneous processing of multiple transactions, these systems significantly enhance performance, scalability, and responsiveness.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2246200" y="239525"/>
            <a:ext cx="4011600" cy="1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Overview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824000" y="1651050"/>
            <a:ext cx="7658100" cy="23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A multithreaded banking system aims to efficiently handle concurrent transactions, improving performance, scalability, and user experience. This project will involve designing and implementing a banking system using Linux and multithreading concepts.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In this project we will learn how to interact with multiple tasks happening simultaneously.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2299700" y="223672"/>
            <a:ext cx="42555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Design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342650" y="806400"/>
            <a:ext cx="8169600" cy="40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550" y="891800"/>
            <a:ext cx="8169600" cy="388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ctrTitle"/>
          </p:nvPr>
        </p:nvSpPr>
        <p:spPr>
          <a:xfrm>
            <a:off x="2321075" y="196751"/>
            <a:ext cx="4255500" cy="102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297" name="Google Shape;297;p16"/>
          <p:cNvSpPr txBox="1"/>
          <p:nvPr>
            <p:ph idx="1" type="subTitle"/>
          </p:nvPr>
        </p:nvSpPr>
        <p:spPr>
          <a:xfrm>
            <a:off x="824000" y="1747300"/>
            <a:ext cx="7294500" cy="25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A multithreaded banking system is a software application designed to simulate real-world banking operations, allowing multiple users to perform transactions concurrently. Built upon the Linux operating system, it leverages the power of multi-threading to efficiently handle simultaneous requests and improve system performance.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ctrTitle"/>
          </p:nvPr>
        </p:nvSpPr>
        <p:spPr>
          <a:xfrm>
            <a:off x="2385225" y="132626"/>
            <a:ext cx="4255500" cy="13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</a:t>
            </a:r>
            <a:endParaRPr/>
          </a:p>
        </p:txBody>
      </p:sp>
      <p:sp>
        <p:nvSpPr>
          <p:cNvPr id="303" name="Google Shape;303;p17"/>
          <p:cNvSpPr txBox="1"/>
          <p:nvPr>
            <p:ph idx="1" type="subTitle"/>
          </p:nvPr>
        </p:nvSpPr>
        <p:spPr>
          <a:xfrm>
            <a:off x="833625" y="1586900"/>
            <a:ext cx="7358700" cy="30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A multithreaded banking system in Linux is motivated by the need to handle a large number of concurrent transactions efficiently and responsively. Here's a breakdown of the key motivations: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Multiple threads can handle multiple transactions simultaneously, significantly improving the system's capacity to process requests.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Clients don't have to wait for long periods for their transactions to complete, enhancing user experience.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The system can handle increasing numbers of concurrent users by adding more threads, without requiring additional hardware.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ctrTitle"/>
          </p:nvPr>
        </p:nvSpPr>
        <p:spPr>
          <a:xfrm>
            <a:off x="2444250" y="458944"/>
            <a:ext cx="4255500" cy="9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Scope</a:t>
            </a:r>
            <a:endParaRPr/>
          </a:p>
        </p:txBody>
      </p:sp>
      <p:sp>
        <p:nvSpPr>
          <p:cNvPr id="309" name="Google Shape;309;p18"/>
          <p:cNvSpPr txBox="1"/>
          <p:nvPr>
            <p:ph idx="1" type="subTitle"/>
          </p:nvPr>
        </p:nvSpPr>
        <p:spPr>
          <a:xfrm>
            <a:off x="824000" y="1640350"/>
            <a:ext cx="7337100" cy="26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The scope of a multithreaded banking system can vary widely based on the specific requirements and target audience.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By carefully considering these aspects, you can define the scope of your multithreaded banking system to meet the specific needs of your target market and business objectives.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ctrTitle"/>
          </p:nvPr>
        </p:nvSpPr>
        <p:spPr>
          <a:xfrm>
            <a:off x="2235525" y="196770"/>
            <a:ext cx="4255500" cy="9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 of functions</a:t>
            </a:r>
            <a:endParaRPr/>
          </a:p>
        </p:txBody>
      </p:sp>
      <p:sp>
        <p:nvSpPr>
          <p:cNvPr id="315" name="Google Shape;315;p19"/>
          <p:cNvSpPr txBox="1"/>
          <p:nvPr>
            <p:ph idx="1" type="subTitle"/>
          </p:nvPr>
        </p:nvSpPr>
        <p:spPr>
          <a:xfrm>
            <a:off x="824000" y="1255400"/>
            <a:ext cx="7476300" cy="30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Banking Functions: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-&gt; Account Management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-&gt; Transaction Management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-&gt; User Management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-&gt; Security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-&gt; Thread Management	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ctrTitle"/>
          </p:nvPr>
        </p:nvSpPr>
        <p:spPr>
          <a:xfrm>
            <a:off x="898875" y="315598"/>
            <a:ext cx="4255500" cy="53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sp>
        <p:nvSpPr>
          <p:cNvPr id="321" name="Google Shape;321;p20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048" y="1112100"/>
            <a:ext cx="6762000" cy="392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ctrTitle"/>
          </p:nvPr>
        </p:nvSpPr>
        <p:spPr>
          <a:xfrm>
            <a:off x="2246225" y="202300"/>
            <a:ext cx="5177100" cy="8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40"/>
              <a:t>Future Amendments</a:t>
            </a:r>
            <a:endParaRPr sz="3640"/>
          </a:p>
        </p:txBody>
      </p:sp>
      <p:sp>
        <p:nvSpPr>
          <p:cNvPr id="328" name="Google Shape;328;p21"/>
          <p:cNvSpPr txBox="1"/>
          <p:nvPr>
            <p:ph idx="1" type="subTitle"/>
          </p:nvPr>
        </p:nvSpPr>
        <p:spPr>
          <a:xfrm>
            <a:off x="824000" y="1426500"/>
            <a:ext cx="7658100" cy="32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A multithreaded banking system, while robust, requires continuous evolution to adapt to changing technological landscapes, regulatory requirements, and customer expectations.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By incorporating these future amendments, a multithreaded banking system can remain competitive, secure, and customer-centric in an ever-changing technological landscape.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