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8470a9d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8470a9d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8470a9d5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8470a9d5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8470a9d5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8470a9d5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8470a9d5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8470a9d5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8470a9d5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8470a9d5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8470a9d5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8470a9d5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8470a9d5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8470a9d5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8470a9d5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8470a9d5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Oriented Architecture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Service-Oriented Architecture (SOA) is a software design approach that structures applications as a collection of loosely coupled, reusable, and interoperable services. In SOA, services are self-contained units of functionality that can be accessed and used independently, either within the same application or across different applications and platforms.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SOA Design Principles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1.Loose Coupling: Services are designed to be independent of each other, allowing them to be modified, updated, or replaced without affecting other services.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2.Reusability: Services are designed to be reusable in different contexts and applications, promoting efficiency and reducing development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3.Interoperability: Services are designed to work together seamlessly, regardless of the technology stack or platform they are implemented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4.Scalability: SOA allows for the scaling of individual services independently, making it easier to handle changes in demand and workload.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5.Composability: Services can be combined and orchestrated to create complex business processes and applications.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200" y="720725"/>
            <a:ext cx="5774423" cy="376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SOA Implementation Technologies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•Web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•RESTful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•Message-oriented middleware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•Service registries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Trends in SOA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•Microservices 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•Cloud-native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•API-driven development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SOA promotes a modular and flexible approach to software development, enabling organizations to build agile and adaptable systems that can easily evolve and integrate with new technologies and business requirements.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