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458566c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458566c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fe4774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fe4774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458566c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458566c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fe47744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fe47744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fe47744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fe47744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4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ATM SYSTEM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883250"/>
            <a:ext cx="7688100" cy="13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114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DHARANI PRASAD.S-1831013</a:t>
            </a:r>
            <a:endParaRPr>
              <a:solidFill>
                <a:srgbClr val="000000"/>
              </a:solidFill>
            </a:endParaRPr>
          </a:p>
          <a:p>
            <a:pPr marL="4114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SYED  MOHAMMED .N - 1831055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>
                <a:solidFill>
                  <a:schemeClr val="dk2"/>
                </a:solidFill>
              </a:rPr>
              <a:t>Implementing an ATM SYSTEM using Assembly Language Programming in 8086.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CONCEPTS USED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>
                <a:solidFill>
                  <a:schemeClr val="dk2"/>
                </a:solidFill>
              </a:rPr>
              <a:t>Concepts used to build a static ATM SYSTEM are</a:t>
            </a:r>
            <a:endParaRPr sz="2000">
              <a:solidFill>
                <a:schemeClr val="dk2"/>
              </a:solidFill>
            </a:endParaRPr>
          </a:p>
          <a:p>
            <a:pPr marL="137160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GB" sz="2000">
                <a:solidFill>
                  <a:schemeClr val="dk2"/>
                </a:solidFill>
              </a:rPr>
              <a:t>Arrays</a:t>
            </a:r>
            <a:endParaRPr sz="2000">
              <a:solidFill>
                <a:schemeClr val="dk2"/>
              </a:solidFill>
            </a:endParaRPr>
          </a:p>
          <a:p>
            <a:pPr marL="137160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GB" sz="2000">
                <a:solidFill>
                  <a:schemeClr val="dk2"/>
                </a:solidFill>
              </a:rPr>
              <a:t>Switch Cases(Different Modules of Operation)</a:t>
            </a:r>
            <a:endParaRPr sz="2000">
              <a:solidFill>
                <a:schemeClr val="dk2"/>
              </a:solidFill>
            </a:endParaRPr>
          </a:p>
          <a:p>
            <a:pPr marL="137160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GB" sz="2000">
                <a:solidFill>
                  <a:schemeClr val="dk2"/>
                </a:solidFill>
              </a:rPr>
              <a:t>Exception Handling</a:t>
            </a:r>
            <a:endParaRPr sz="2000">
              <a:solidFill>
                <a:schemeClr val="dk2"/>
              </a:solidFill>
            </a:endParaRPr>
          </a:p>
          <a:p>
            <a:pPr marL="137160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GB" sz="2000">
                <a:solidFill>
                  <a:schemeClr val="dk2"/>
                </a:solidFill>
              </a:rPr>
              <a:t>Simple Mathematical calculations.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20574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>
                <a:solidFill>
                  <a:schemeClr val="dk2"/>
                </a:solidFill>
              </a:rPr>
              <a:t>Pin Verification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>
                <a:solidFill>
                  <a:schemeClr val="dk2"/>
                </a:solidFill>
              </a:rPr>
              <a:t>Withdrawal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>
                <a:solidFill>
                  <a:schemeClr val="dk2"/>
                </a:solidFill>
              </a:rPr>
              <a:t>Deposit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>
                <a:solidFill>
                  <a:schemeClr val="dk2"/>
                </a:solidFill>
              </a:rPr>
              <a:t>Balance enquiry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>
                <a:solidFill>
                  <a:schemeClr val="dk2"/>
                </a:solidFill>
              </a:rPr>
              <a:t>Keeping Track of attempts(If User enters a wrong Login PIN)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7800" y="6162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FLOWCHART</a:t>
            </a:r>
            <a:endParaRPr u="sng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050" y="1339500"/>
            <a:ext cx="5694905" cy="36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Lato</vt:lpstr>
      <vt:lpstr>Raleway</vt:lpstr>
      <vt:lpstr>Streamline</vt:lpstr>
      <vt:lpstr>              ATM SYSTEM </vt:lpstr>
      <vt:lpstr>IDEA</vt:lpstr>
      <vt:lpstr>CONCEPTS USED</vt:lpstr>
      <vt:lpstr>FUNCTIONALITIES</vt:lpstr>
      <vt:lpstr>FLOWCHART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ATM SYSTEM </dc:title>
  <cp:lastModifiedBy>Dharani Prasad</cp:lastModifiedBy>
  <cp:revision>1</cp:revision>
  <dcterms:modified xsi:type="dcterms:W3CDTF">2021-07-01T06:05:17Z</dcterms:modified>
</cp:coreProperties>
</file>