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DHARANI V-College Of Engineering, Guindy-Department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8" name="Picture 7">
            <a:extLst>
              <a:ext uri="{FF2B5EF4-FFF2-40B4-BE49-F238E27FC236}">
                <a16:creationId xmlns:a16="http://schemas.microsoft.com/office/drawing/2014/main" id="{E654923F-9592-8782-A8B3-BB83BD065A69}"/>
              </a:ext>
            </a:extLst>
          </p:cNvPr>
          <p:cNvPicPr>
            <a:picLocks noChangeAspect="1"/>
          </p:cNvPicPr>
          <p:nvPr/>
        </p:nvPicPr>
        <p:blipFill>
          <a:blip r:embed="rId2"/>
          <a:stretch>
            <a:fillRect/>
          </a:stretch>
        </p:blipFill>
        <p:spPr>
          <a:xfrm>
            <a:off x="261622" y="1568587"/>
            <a:ext cx="5563376" cy="4677428"/>
          </a:xfrm>
          <a:prstGeom prst="rect">
            <a:avLst/>
          </a:prstGeom>
        </p:spPr>
      </p:pic>
      <p:pic>
        <p:nvPicPr>
          <p:cNvPr id="10" name="Picture 9">
            <a:extLst>
              <a:ext uri="{FF2B5EF4-FFF2-40B4-BE49-F238E27FC236}">
                <a16:creationId xmlns:a16="http://schemas.microsoft.com/office/drawing/2014/main" id="{ABE6280D-48CC-C22E-422C-541DD1358C87}"/>
              </a:ext>
            </a:extLst>
          </p:cNvPr>
          <p:cNvPicPr>
            <a:picLocks noChangeAspect="1"/>
          </p:cNvPicPr>
          <p:nvPr/>
        </p:nvPicPr>
        <p:blipFill>
          <a:blip r:embed="rId3"/>
          <a:stretch>
            <a:fillRect/>
          </a:stretch>
        </p:blipFill>
        <p:spPr>
          <a:xfrm>
            <a:off x="6367003" y="1511429"/>
            <a:ext cx="5410955" cy="4791744"/>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8A2F2D-D72A-504E-7C54-A153831097DF}"/>
              </a:ext>
            </a:extLst>
          </p:cNvPr>
          <p:cNvPicPr>
            <a:picLocks noChangeAspect="1"/>
          </p:cNvPicPr>
          <p:nvPr/>
        </p:nvPicPr>
        <p:blipFill>
          <a:blip r:embed="rId2"/>
          <a:stretch>
            <a:fillRect/>
          </a:stretch>
        </p:blipFill>
        <p:spPr>
          <a:xfrm>
            <a:off x="690202" y="912250"/>
            <a:ext cx="4472641" cy="5238789"/>
          </a:xfrm>
          <a:prstGeom prst="rect">
            <a:avLst/>
          </a:prstGeom>
        </p:spPr>
      </p:pic>
      <p:pic>
        <p:nvPicPr>
          <p:cNvPr id="7" name="Picture 6">
            <a:extLst>
              <a:ext uri="{FF2B5EF4-FFF2-40B4-BE49-F238E27FC236}">
                <a16:creationId xmlns:a16="http://schemas.microsoft.com/office/drawing/2014/main" id="{897F5AAF-460A-E3EA-C889-F8D0488876FA}"/>
              </a:ext>
            </a:extLst>
          </p:cNvPr>
          <p:cNvPicPr>
            <a:picLocks noChangeAspect="1"/>
          </p:cNvPicPr>
          <p:nvPr/>
        </p:nvPicPr>
        <p:blipFill>
          <a:blip r:embed="rId3"/>
          <a:stretch>
            <a:fillRect/>
          </a:stretch>
        </p:blipFill>
        <p:spPr>
          <a:xfrm>
            <a:off x="6266331" y="1890379"/>
            <a:ext cx="4662941" cy="2512807"/>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968</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dharaniveerasamy2004@gmail.com</cp:lastModifiedBy>
  <cp:revision>25</cp:revision>
  <dcterms:created xsi:type="dcterms:W3CDTF">2021-05-26T16:50:10Z</dcterms:created>
  <dcterms:modified xsi:type="dcterms:W3CDTF">2024-04-08T12:27:09Z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