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dato.cbs.dk/software/dataset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4C5-8395-5F47-BE1B-20F8B5302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Big Social 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6A64D-695A-E545-9609-2E625139D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CBUSV2031U.LA_E18</a:t>
            </a:r>
          </a:p>
        </p:txBody>
      </p:sp>
    </p:spTree>
    <p:extLst>
      <p:ext uri="{BB962C8B-B14F-4D97-AF65-F5344CB8AC3E}">
        <p14:creationId xmlns:p14="http://schemas.microsoft.com/office/powerpoint/2010/main" val="760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C4C5-8395-5F47-BE1B-20F8B5302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Dharanidaran</a:t>
            </a:r>
            <a:br>
              <a:rPr lang="da-DK" dirty="0"/>
            </a:br>
            <a:r>
              <a:rPr lang="da-DK" dirty="0" err="1"/>
              <a:t>dap.digi@cbs.dk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6A64D-695A-E545-9609-2E625139D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66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54A7-E743-0B4D-B082-937D0546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674E-8612-2A4B-991F-C6B1C19D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https://sodato.cbs.dk/software/datasetlibrary/</a:t>
            </a:r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36977-8643-DD47-84F6-D6D1ACDC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98" y="2443162"/>
            <a:ext cx="6009115" cy="40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25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Big Social Data Analytics </vt:lpstr>
      <vt:lpstr>Dharanidaran dap.digi@cbs.dk</vt:lpstr>
      <vt:lpstr>Get your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Social Data Analytics </dc:title>
  <dc:creator>Dharanidaran Aladiyur Paramisivan</dc:creator>
  <cp:lastModifiedBy>Dharanidaran Aladiyur Paramisivan</cp:lastModifiedBy>
  <cp:revision>3</cp:revision>
  <dcterms:created xsi:type="dcterms:W3CDTF">2018-09-10T18:03:37Z</dcterms:created>
  <dcterms:modified xsi:type="dcterms:W3CDTF">2018-09-10T18:31:09Z</dcterms:modified>
</cp:coreProperties>
</file>