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71" r:id="rId3"/>
    <p:sldId id="258" r:id="rId4"/>
    <p:sldId id="257" r:id="rId5"/>
    <p:sldId id="263" r:id="rId6"/>
    <p:sldId id="266" r:id="rId7"/>
    <p:sldId id="267" r:id="rId8"/>
    <p:sldId id="268" r:id="rId9"/>
    <p:sldId id="269" r:id="rId10"/>
    <p:sldId id="262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06" autoAdjust="0"/>
  </p:normalViewPr>
  <p:slideViewPr>
    <p:cSldViewPr snapToGrid="0">
      <p:cViewPr varScale="1">
        <p:scale>
          <a:sx n="94" d="100"/>
          <a:sy n="94" d="100"/>
        </p:scale>
        <p:origin x="1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5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0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6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5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0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6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8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2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0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5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8A9161-F197-4B4C-BC82-8E81390F11F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0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4C95-0BE5-7532-6715-944A0906F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912" y="1615440"/>
            <a:ext cx="8296976" cy="1503144"/>
          </a:xfrm>
        </p:spPr>
        <p:txBody>
          <a:bodyPr/>
          <a:lstStyle/>
          <a:p>
            <a:r>
              <a:rPr lang="en-IN" sz="8800" dirty="0">
                <a:solidFill>
                  <a:srgbClr val="FF0000"/>
                </a:solidFill>
                <a:latin typeface="Arial Black" panose="020B0A04020102020204" pitchFamily="34" charset="0"/>
              </a:rPr>
              <a:t>PLEDGE</a:t>
            </a:r>
            <a:r>
              <a:rPr lang="en-IN" sz="8800" dirty="0">
                <a:latin typeface="Arial Black" panose="020B0A04020102020204" pitchFamily="34" charset="0"/>
              </a:rPr>
              <a:t> </a:t>
            </a:r>
            <a:r>
              <a:rPr lang="en-IN" sz="8800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C13A-CBE7-688F-D0AD-9610B87B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804" y="3429001"/>
            <a:ext cx="5082139" cy="310976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E.Neerupam</a:t>
            </a: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21EG112A11</a:t>
            </a:r>
          </a:p>
          <a:p>
            <a:pPr algn="l"/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G.Chandu</a:t>
            </a: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21EG112A12</a:t>
            </a:r>
          </a:p>
          <a:p>
            <a:pPr algn="l"/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K.Vaishnavi</a:t>
            </a: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21EG112A19</a:t>
            </a:r>
          </a:p>
          <a:p>
            <a:pPr algn="l"/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V.Santhosh</a:t>
            </a: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21EG112A56</a:t>
            </a:r>
          </a:p>
          <a:p>
            <a:pPr algn="l"/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K.Siri</a:t>
            </a: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Chandana 22EG512A06</a:t>
            </a:r>
          </a:p>
          <a:p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F58F0-7E17-CBA7-4308-4ACB1BC10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8" t="16093" r="16275" b="16814"/>
          <a:stretch/>
        </p:blipFill>
        <p:spPr>
          <a:xfrm>
            <a:off x="9634888" y="1220803"/>
            <a:ext cx="2310064" cy="22908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467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CA2-562F-A9DB-27A2-F66B87B3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644" y="973668"/>
            <a:ext cx="4641723" cy="7069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29D7CC-A9C2-10BB-0F5F-11F8AF6DE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2435850"/>
            <a:ext cx="4327071" cy="192040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FF0E8-0285-9ABF-D336-C5F92E621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5"/>
          <a:stretch/>
        </p:blipFill>
        <p:spPr>
          <a:xfrm>
            <a:off x="6625391" y="2435850"/>
            <a:ext cx="3797680" cy="1920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A83C95-3570-9341-71CB-3E4B12D74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90" y="4501252"/>
            <a:ext cx="2790681" cy="18706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4ACBD7-07A6-3050-FC27-565EE2CF52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102" r="21385"/>
          <a:stretch/>
        </p:blipFill>
        <p:spPr>
          <a:xfrm>
            <a:off x="6278952" y="4501252"/>
            <a:ext cx="4144119" cy="18706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07EE5F-907E-E9F7-F8DE-7F633531B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5850"/>
            <a:ext cx="4327071" cy="1920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DC61FF-8E4F-2A45-FA5C-B0BFC940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60" y="4501250"/>
            <a:ext cx="4357340" cy="1870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56CE9A-C79D-30EB-6488-EA8A9A45C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501250"/>
            <a:ext cx="4357340" cy="18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6914-7133-05AF-C1DE-19E3011F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691" y="973668"/>
            <a:ext cx="4825676" cy="706964"/>
          </a:xfrm>
        </p:spPr>
        <p:txBody>
          <a:bodyPr/>
          <a:lstStyle/>
          <a:p>
            <a:r>
              <a:rPr lang="en-IN" dirty="0"/>
              <a:t>Out 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86BE84-A573-C00C-E8B6-030E0971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6" y="2283842"/>
            <a:ext cx="4419771" cy="1864645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92873B-7188-6B9F-D3E3-5C11BCE4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3842"/>
            <a:ext cx="4321629" cy="18646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A5061F-8070-BA12-3001-ED4A2E88E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6" y="4297680"/>
            <a:ext cx="4419771" cy="20983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48E476-4D54-1355-3CDC-2CD681D3C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5074"/>
            <a:ext cx="4321629" cy="19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7ED-A0E9-17B4-758D-8BAAA1C0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32E7C-5B5C-6754-AFFA-941973E39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64" y="2603500"/>
            <a:ext cx="8082643" cy="3416300"/>
          </a:xfrm>
        </p:spPr>
      </p:pic>
    </p:spTree>
    <p:extLst>
      <p:ext uri="{BB962C8B-B14F-4D97-AF65-F5344CB8AC3E}">
        <p14:creationId xmlns:p14="http://schemas.microsoft.com/office/powerpoint/2010/main" val="39423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7AEC-4A82-4C9C-A578-161B0AFB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DF1003-5FA1-9404-4F14-E0F4C4989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05580"/>
              </p:ext>
            </p:extLst>
          </p:nvPr>
        </p:nvGraphicFramePr>
        <p:xfrm>
          <a:off x="1045028" y="2130879"/>
          <a:ext cx="9356271" cy="413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2387">
                  <a:extLst>
                    <a:ext uri="{9D8B030D-6E8A-4147-A177-3AD203B41FA5}">
                      <a16:colId xmlns:a16="http://schemas.microsoft.com/office/drawing/2014/main" val="1870655"/>
                    </a:ext>
                  </a:extLst>
                </a:gridCol>
                <a:gridCol w="4673884">
                  <a:extLst>
                    <a:ext uri="{9D8B030D-6E8A-4147-A177-3AD203B41FA5}">
                      <a16:colId xmlns:a16="http://schemas.microsoft.com/office/drawing/2014/main" val="271897938"/>
                    </a:ext>
                  </a:extLst>
                </a:gridCol>
              </a:tblGrid>
              <a:tr h="58650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Blood Management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69537"/>
                  </a:ext>
                </a:extLst>
              </a:tr>
              <a:tr h="1198580"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Pledge Red is an application that stores, processes, retrieves, and analyzes data about blood bank administration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49755"/>
                  </a:ext>
                </a:extLst>
              </a:tr>
              <a:tr h="586509">
                <a:tc>
                  <a:txBody>
                    <a:bodyPr/>
                    <a:lstStyle/>
                    <a:p>
                      <a:r>
                        <a:rPr lang="en-IN" dirty="0"/>
                        <a:t>Language/Technologies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96707"/>
                  </a:ext>
                </a:extLst>
              </a:tr>
              <a:tr h="586509">
                <a:tc>
                  <a:txBody>
                    <a:bodyPr/>
                    <a:lstStyle/>
                    <a:p>
                      <a:r>
                        <a:rPr lang="en-IN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07757"/>
                  </a:ext>
                </a:extLst>
              </a:tr>
              <a:tr h="586509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2696"/>
                  </a:ext>
                </a:extLst>
              </a:tr>
              <a:tr h="586509">
                <a:tc>
                  <a:txBody>
                    <a:bodyPr/>
                    <a:lstStyle/>
                    <a:p>
                      <a:r>
                        <a:rPr lang="en-IN" dirty="0"/>
                        <a:t>Java version(recommended)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JDK 19.0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53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1AA5-7044-06A3-6DBE-13097F2C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015" y="1222408"/>
            <a:ext cx="3137836" cy="1395664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F077-7FC0-C89F-C626-9205F361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02" y="2454442"/>
            <a:ext cx="10607039" cy="4403558"/>
          </a:xfrm>
        </p:spPr>
        <p:txBody>
          <a:bodyPr>
            <a:noAutofit/>
          </a:bodyPr>
          <a:lstStyle/>
          <a:p>
            <a:pPr lvl="1"/>
            <a:r>
              <a:rPr lang="en-US" sz="2000" dirty="0"/>
              <a:t>Pledge Red is an application that stores, processes, retrieves, and analyzes data about blood bank administration. </a:t>
            </a:r>
          </a:p>
          <a:p>
            <a:pPr lvl="1"/>
            <a:r>
              <a:rPr lang="en-US" sz="2000" dirty="0"/>
              <a:t>It also supervises blood inventory management and other blood bank-related activities.</a:t>
            </a:r>
          </a:p>
          <a:p>
            <a:pPr lvl="1"/>
            <a:r>
              <a:rPr lang="en-IN" sz="2000" dirty="0"/>
              <a:t>It is a standalone application.</a:t>
            </a:r>
          </a:p>
          <a:p>
            <a:pPr lvl="1"/>
            <a:r>
              <a:rPr lang="en-IN" sz="2000" dirty="0"/>
              <a:t>It provide user friendly service person who need was in need of blood.</a:t>
            </a:r>
          </a:p>
          <a:p>
            <a:pPr lvl="1"/>
            <a:r>
              <a:rPr lang="en-IN" sz="2000" dirty="0"/>
              <a:t>It fills the gap between the donar and the person who is in need of blood .</a:t>
            </a:r>
          </a:p>
          <a:p>
            <a:pPr lvl="1"/>
            <a:r>
              <a:rPr lang="en-IN" sz="2000" dirty="0"/>
              <a:t>While taking the blood from the donar it takes information about there</a:t>
            </a:r>
          </a:p>
          <a:p>
            <a:pPr marL="457200" lvl="1" indent="0">
              <a:buNone/>
            </a:pPr>
            <a:r>
              <a:rPr lang="en-IN" sz="2000" dirty="0"/>
              <a:t>    age ,weight .gender and blood group of donar.</a:t>
            </a:r>
          </a:p>
          <a:p>
            <a:pPr lvl="1"/>
            <a:r>
              <a:rPr lang="en-IN" sz="2000" dirty="0"/>
              <a:t>It also take pincode of donar while he is donating blood so that we can facilitate with no time when the person is in need of blood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505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1713-4EAA-0AB1-1A71-F631C1E3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310" y="789272"/>
            <a:ext cx="3672037" cy="131866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BC8267-1460-551C-2575-F0523457A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11326" y="2766180"/>
            <a:ext cx="4084674" cy="30909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0CE37-6E15-91AC-E8EC-CA1DD599E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1" t="40336" r="19758" b="35923"/>
          <a:stretch/>
        </p:blipFill>
        <p:spPr>
          <a:xfrm>
            <a:off x="3623912" y="3905943"/>
            <a:ext cx="837398" cy="281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E242D-BF67-11A7-1D07-F157AC07E45D}"/>
              </a:ext>
            </a:extLst>
          </p:cNvPr>
          <p:cNvSpPr txBox="1"/>
          <p:nvPr/>
        </p:nvSpPr>
        <p:spPr>
          <a:xfrm>
            <a:off x="6726254" y="3101018"/>
            <a:ext cx="509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blood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String </a:t>
            </a:r>
            <a:r>
              <a:rPr lang="en-US" dirty="0" err="1"/>
              <a:t>name,pincode,rt,phone,blood</a:t>
            </a:r>
            <a:r>
              <a:rPr lang="en-US" dirty="0"/>
              <a:t>;   </a:t>
            </a:r>
          </a:p>
          <a:p>
            <a:r>
              <a:rPr lang="en-US" dirty="0"/>
              <a:t> char gender;   </a:t>
            </a:r>
          </a:p>
          <a:p>
            <a:r>
              <a:rPr lang="en-US" dirty="0"/>
              <a:t> int </a:t>
            </a:r>
            <a:r>
              <a:rPr lang="en-US" dirty="0" err="1"/>
              <a:t>weight,age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2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C694-927D-116D-7B01-2FD9315D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22" y="973668"/>
            <a:ext cx="6364645" cy="706964"/>
          </a:xfrm>
        </p:spPr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A94F-56D6-444B-9451-9D902404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063"/>
            <a:ext cx="8825659" cy="45479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2GB ram memory.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i3 processor.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7 or above operating system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Technolongies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language includes JDBC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is used.</a:t>
            </a:r>
          </a:p>
        </p:txBody>
      </p:sp>
    </p:spTree>
    <p:extLst>
      <p:ext uri="{BB962C8B-B14F-4D97-AF65-F5344CB8AC3E}">
        <p14:creationId xmlns:p14="http://schemas.microsoft.com/office/powerpoint/2010/main" val="40945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94EF-B7E0-5AD2-2728-F78E5F5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27232-7F3A-AAD6-2772-16A906B73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3" y="2158597"/>
            <a:ext cx="4335236" cy="22337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3100F-89A2-487B-9249-381145AB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9418"/>
            <a:ext cx="4237264" cy="2192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3B3BD-3943-899D-35FA-34E39FDDA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460"/>
            <a:ext cx="4237264" cy="2292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ED864E-CE26-5DBA-CACE-F4C05EF92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3" y="4565460"/>
            <a:ext cx="4335236" cy="23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7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1A84-9403-BCE5-290D-19896246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39983-1831-C38A-FA28-ABE191504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0" y="2243818"/>
            <a:ext cx="4370611" cy="2132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3F132-3768-6902-DD7C-7EB63FFAD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818"/>
            <a:ext cx="4370611" cy="2132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26E0-1509-3442-80A7-C35AC24F9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8" y="4482193"/>
            <a:ext cx="4370614" cy="2481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A79A5-E421-4AA2-5117-F424045E6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4851"/>
            <a:ext cx="4370614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3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1D3D-5EC5-C541-4593-5ECBAD89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3E18B-C108-C87E-009A-03053CE6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39" y="2270396"/>
            <a:ext cx="4280962" cy="2247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654F4-37BC-3E0B-6AE9-407F91972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9191"/>
            <a:ext cx="4346121" cy="2247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431C5-9F60-B9C3-0705-835BD3C63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0" y="4626670"/>
            <a:ext cx="4280962" cy="2515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5EF60-D2DA-10DC-C54A-F18840665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55" y="4587603"/>
            <a:ext cx="4280962" cy="25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BA48-6607-F56B-64A5-4673F1DA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9732A-01B1-820A-FE90-7F306FB3A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1" y="2193150"/>
            <a:ext cx="4335234" cy="2082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E28DB-E8A9-33D5-1030-46E8491A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93150"/>
            <a:ext cx="4316186" cy="208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4D66A-6539-2C3E-B797-59420B3FC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1" y="4449385"/>
            <a:ext cx="4335234" cy="249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6538BF-E8DD-5724-FA0A-3B94465B6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441220"/>
            <a:ext cx="4316186" cy="24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516</TotalTime>
  <Words>273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Century Gothic</vt:lpstr>
      <vt:lpstr>Times New Roman</vt:lpstr>
      <vt:lpstr>Wingdings</vt:lpstr>
      <vt:lpstr>Wingdings 3</vt:lpstr>
      <vt:lpstr>Ion Boardroom</vt:lpstr>
      <vt:lpstr>PLEDGE RED</vt:lpstr>
      <vt:lpstr>CONTENTS:</vt:lpstr>
      <vt:lpstr>Abstract  </vt:lpstr>
      <vt:lpstr> Flow of control</vt:lpstr>
      <vt:lpstr>System requirements</vt:lpstr>
      <vt:lpstr>CODE</vt:lpstr>
      <vt:lpstr>CODE</vt:lpstr>
      <vt:lpstr>CODE</vt:lpstr>
      <vt:lpstr>CODE</vt:lpstr>
      <vt:lpstr>Out put</vt:lpstr>
      <vt:lpstr>Out 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PLEDGE RED</dc:title>
  <dc:creator>kalidindi sv vigneshvardhan</dc:creator>
  <cp:lastModifiedBy>siri kondilla</cp:lastModifiedBy>
  <cp:revision>13</cp:revision>
  <dcterms:created xsi:type="dcterms:W3CDTF">2022-11-08T12:13:19Z</dcterms:created>
  <dcterms:modified xsi:type="dcterms:W3CDTF">2023-03-14T16:38:16Z</dcterms:modified>
</cp:coreProperties>
</file>