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.T.LEE%20CNASC\Documents\Gomathi\excel%20Dhara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pieChart>
        <c:varyColors val="1"/>
        <c:ser>
          <c:idx val="0"/>
          <c:order val="0"/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chemeClr val="bg2">
                  <a:lumMod val="75000"/>
                </a:schemeClr>
              </a:solidFill>
            </c:spPr>
          </c:dPt>
          <c:cat>
            <c:strRef>
              <c:f>Sheet1!$A$5:$A$21</c:f>
              <c:strCache>
                <c:ptCount val="16"/>
                <c:pt idx="0">
                  <c:v>Aadi</c:v>
                </c:pt>
                <c:pt idx="1">
                  <c:v>Aarav</c:v>
                </c:pt>
                <c:pt idx="2">
                  <c:v>Aaranv</c:v>
                </c:pt>
                <c:pt idx="3">
                  <c:v>Kevin</c:v>
                </c:pt>
                <c:pt idx="4">
                  <c:v>Justin</c:v>
                </c:pt>
                <c:pt idx="5">
                  <c:v>Arishnew</c:v>
                </c:pt>
                <c:pt idx="6">
                  <c:v>Shivaye</c:v>
                </c:pt>
                <c:pt idx="7">
                  <c:v>Aryan</c:v>
                </c:pt>
                <c:pt idx="8">
                  <c:v>David</c:v>
                </c:pt>
                <c:pt idx="9">
                  <c:v>Ayaan</c:v>
                </c:pt>
                <c:pt idx="10">
                  <c:v>Dhruv</c:v>
                </c:pt>
                <c:pt idx="11">
                  <c:v>Smith</c:v>
                </c:pt>
                <c:pt idx="12">
                  <c:v>Jones</c:v>
                </c:pt>
                <c:pt idx="13">
                  <c:v>Brown</c:v>
                </c:pt>
                <c:pt idx="14">
                  <c:v>Davis</c:v>
                </c:pt>
                <c:pt idx="15">
                  <c:v>Williams</c:v>
                </c:pt>
              </c:strCache>
            </c:strRef>
          </c:cat>
          <c:val>
            <c:numRef>
              <c:f>Sheet1!$L$5:$L$21</c:f>
              <c:numCache>
                <c:formatCode>General</c:formatCode>
                <c:ptCount val="17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3402D1-12A7-4DD9-AA64-0096BA57B0B5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AD115-72F7-450B-91B1-78C51ED85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ddypunch.com/blog/improved-employee-accountability/" TargetMode="External"/><Relationship Id="rId2" Type="http://schemas.openxmlformats.org/officeDocument/2006/relationships/hyperlink" Target="https://buddypunch.com/payro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ATTENDANCE BY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NAME : E. </a:t>
            </a:r>
            <a:r>
              <a:rPr lang="en-US" dirty="0" err="1" smtClean="0"/>
              <a:t>Dharanidharan</a:t>
            </a:r>
            <a:endParaRPr lang="en-US" dirty="0" smtClean="0"/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REG NO:122204636  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DEPARTMENT: 3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B.COM (CORPORATE SECRETARYSHIP)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COLLEGE NAME:VALLAL P.T.LEE CHENGALVARAYA NAICKER ARTS &amp; SCIENCE COLLEGE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357314"/>
          </a:xfrm>
        </p:spPr>
        <p:txBody>
          <a:bodyPr/>
          <a:lstStyle/>
          <a:p>
            <a:pPr algn="ctr"/>
            <a:r>
              <a:rPr lang="en-US" dirty="0" smtClean="0"/>
              <a:t>ATTENDANCE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1603" y="1428735"/>
          <a:ext cx="6286544" cy="4929218"/>
        </p:xfrm>
        <a:graphic>
          <a:graphicData uri="http://schemas.openxmlformats.org/drawingml/2006/table">
            <a:tbl>
              <a:tblPr/>
              <a:tblGrid>
                <a:gridCol w="1212632"/>
                <a:gridCol w="382939"/>
                <a:gridCol w="394904"/>
                <a:gridCol w="430803"/>
                <a:gridCol w="406870"/>
                <a:gridCol w="430803"/>
                <a:gridCol w="430803"/>
                <a:gridCol w="370968"/>
                <a:gridCol w="382939"/>
                <a:gridCol w="394904"/>
                <a:gridCol w="394904"/>
                <a:gridCol w="1053075"/>
              </a:tblGrid>
              <a:tr h="148272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Employee attendance of the company in the month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446">
                <a:tc gridSpan="12"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44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Employee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Attendance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Totol Attendance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Aarav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Aaranv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Kevin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Justin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Arishnew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Shivaye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Aryan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David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Ayaan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Dhruv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Smith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Jones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Davis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Williams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ATTENDANCE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43042" y="1857364"/>
          <a:ext cx="5786478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 ATTENDANCE MANAGEMENT SYSTEM</a:t>
            </a:r>
          </a:p>
          <a:p>
            <a:r>
              <a:rPr lang="en-US" dirty="0" smtClean="0"/>
              <a:t> MANNUAL SYSTEM</a:t>
            </a:r>
          </a:p>
          <a:p>
            <a:r>
              <a:rPr lang="en-US" dirty="0" smtClean="0"/>
              <a:t> TYPES OF ATTENDANCE</a:t>
            </a:r>
          </a:p>
          <a:p>
            <a:r>
              <a:rPr lang="en-US" dirty="0" smtClean="0"/>
              <a:t> ATTENDANCE SHEET </a:t>
            </a:r>
          </a:p>
          <a:p>
            <a:r>
              <a:rPr lang="en-US" dirty="0" smtClean="0"/>
              <a:t> BENEFITS OF ATTENDANCE</a:t>
            </a:r>
          </a:p>
          <a:p>
            <a:r>
              <a:rPr lang="en-US" dirty="0" smtClean="0"/>
              <a:t> IMPORTANT OF EMPLOYEE ATTENDANCE</a:t>
            </a:r>
          </a:p>
          <a:p>
            <a:r>
              <a:rPr lang="en-US" dirty="0" smtClean="0"/>
              <a:t> TABLE OF SHOWING ATTENDANCE</a:t>
            </a:r>
          </a:p>
          <a:p>
            <a:r>
              <a:rPr lang="en-US" smtClean="0"/>
              <a:t>CHART OF SHOWING ATTENDANCE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Managing employee attendance holds paramount significance for organizational success. </a:t>
            </a:r>
          </a:p>
          <a:p>
            <a:r>
              <a:rPr lang="en-US" dirty="0"/>
              <a:t>Precise attendance management ensures that businesses can accurately track the working hours of their workforce, facilitating </a:t>
            </a:r>
            <a:r>
              <a:rPr lang="en-US" dirty="0">
                <a:hlinkClick r:id="rId2"/>
              </a:rPr>
              <a:t>streamlined </a:t>
            </a:r>
            <a:r>
              <a:rPr lang="en-US" dirty="0" smtClean="0">
                <a:hlinkClick r:id="rId2"/>
              </a:rPr>
              <a:t>payroll processes</a:t>
            </a:r>
            <a:r>
              <a:rPr lang="en-US" dirty="0"/>
              <a:t> and minimizing errors. </a:t>
            </a:r>
          </a:p>
          <a:p>
            <a:r>
              <a:rPr lang="en-US" dirty="0"/>
              <a:t>Beyond administrative efficiency, it fosters a </a:t>
            </a:r>
            <a:r>
              <a:rPr lang="en-US" dirty="0">
                <a:hlinkClick r:id="rId3"/>
              </a:rPr>
              <a:t>culture of accountability</a:t>
            </a:r>
            <a:r>
              <a:rPr lang="en-US" dirty="0"/>
              <a:t>, encouraging employees to adhere to schedules and deadlines.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ATTENDANCE MANAGEMENT SYSTEM</a:t>
            </a:r>
            <a:endParaRPr lang="en-US" dirty="0"/>
          </a:p>
        </p:txBody>
      </p:sp>
      <p:pic>
        <p:nvPicPr>
          <p:cNvPr id="1026" name="Picture 2" descr="C:\Users\P.T.LEE CNASC\Desktop\Attendance-Management-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572032" cy="27860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7158" y="4572008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An </a:t>
            </a:r>
            <a:r>
              <a:rPr lang="en-US" dirty="0"/>
              <a:t>attendance management system is a mechanism used to track and manage the attendance of individuals within an organization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         In </a:t>
            </a:r>
            <a:r>
              <a:rPr lang="en-US" dirty="0"/>
              <a:t>business, it records the times employees arrive and leave. It also tracks their presence during designated work periods for purposes such as compensation and time off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manual system is a traditional approach where attendance is recorded by physical means. It typically involves sign-in and sign-out sheets, time cards, or attendance registers.</a:t>
            </a:r>
          </a:p>
          <a:p>
            <a:r>
              <a:rPr lang="en-US" dirty="0"/>
              <a:t>This method is simple, but it can be time-consuming and prone to errors and manipulation.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1. Manual System – using excel or muster roll Prior to the age of technology, manual attendance was the most common method of tracking attendance. ...</a:t>
            </a:r>
          </a:p>
          <a:p>
            <a:r>
              <a:rPr lang="en-US" dirty="0"/>
              <a:t>2. Timesheets The sheets document when tasks are started and finished by employees. ...</a:t>
            </a:r>
          </a:p>
          <a:p>
            <a:r>
              <a:rPr lang="en-US" dirty="0"/>
              <a:t>3. Mechanized Systems ...</a:t>
            </a:r>
          </a:p>
          <a:p>
            <a:r>
              <a:rPr lang="en-US" dirty="0"/>
              <a:t>4. Time Cards/ RFID Cards ...</a:t>
            </a:r>
          </a:p>
          <a:p>
            <a:r>
              <a:rPr lang="en-US" dirty="0"/>
              <a:t>5. Proximity Card, Badges or Key Fobs ...</a:t>
            </a:r>
          </a:p>
          <a:p>
            <a:r>
              <a:rPr lang="en-US" dirty="0"/>
              <a:t>6. Biometric Attendance ...</a:t>
            </a:r>
          </a:p>
          <a:p>
            <a:r>
              <a:rPr lang="en-US" dirty="0"/>
              <a:t>7. Interactive Voice Response ...</a:t>
            </a:r>
          </a:p>
          <a:p>
            <a:r>
              <a:rPr lang="en-US" dirty="0"/>
              <a:t>8. Online Attendance Software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ATTENDANCE SHEET </a:t>
            </a:r>
            <a:endParaRPr lang="en-US" dirty="0"/>
          </a:p>
        </p:txBody>
      </p:sp>
      <p:pic>
        <p:nvPicPr>
          <p:cNvPr id="2050" name="Picture 2" descr="C:\Users\P.T.LEE CNASC\Desktop\daily-monthly-employee-attendance-sheet-template-free-how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59872" y="1759902"/>
            <a:ext cx="7024255" cy="438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ATTENDANCE </a:t>
            </a:r>
            <a:endParaRPr lang="en-US" dirty="0"/>
          </a:p>
        </p:txBody>
      </p:sp>
      <p:pic>
        <p:nvPicPr>
          <p:cNvPr id="3074" name="Picture 2" descr="C:\Users\P.T.LEE CNASC\Desktop\OI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072494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000108"/>
            <a:ext cx="6643734" cy="12144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IMPORTENT OF EMPLOYEE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It affects the overall productivity of the workplace</a:t>
            </a:r>
          </a:p>
          <a:p>
            <a:r>
              <a:rPr lang="en-US" dirty="0"/>
              <a:t>It helps build the morale of other employees and motivates them to achieve </a:t>
            </a:r>
            <a:r>
              <a:rPr lang="en-US" dirty="0" smtClean="0"/>
              <a:t>organizational </a:t>
            </a:r>
            <a:r>
              <a:rPr lang="en-US" dirty="0"/>
              <a:t>objectives</a:t>
            </a:r>
          </a:p>
          <a:p>
            <a:r>
              <a:rPr lang="en-US" dirty="0"/>
              <a:t>It enhances the collaborative skills and team participation in daily </a:t>
            </a:r>
            <a:r>
              <a:rPr lang="en-US" dirty="0" smtClean="0"/>
              <a:t>activities.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529</Words>
  <Application>Microsoft Office PowerPoint</Application>
  <PresentationFormat>On-screen Show (4:3)</PresentationFormat>
  <Paragraphs>252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EMPLOYEE ATTENDANCE BY USING EXCEL</vt:lpstr>
      <vt:lpstr>AGENDA</vt:lpstr>
      <vt:lpstr>INTRODUCTION</vt:lpstr>
      <vt:lpstr>ATTENDANCE MANAGEMENT SYSTEM</vt:lpstr>
      <vt:lpstr>MANNUAL SYSTEM</vt:lpstr>
      <vt:lpstr>TYPES OF ATTENDANCE</vt:lpstr>
      <vt:lpstr>ATTENDANCE SHEET </vt:lpstr>
      <vt:lpstr>BENEFITS OF ATTENDANCE </vt:lpstr>
      <vt:lpstr>IMPORTENT OF EMPLOYEE ATTENDANCE</vt:lpstr>
      <vt:lpstr>ATTENDANCE </vt:lpstr>
      <vt:lpstr>TOTAL ATTENDANCE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ATTENDANCE BY USING EXCEL</dc:title>
  <dc:creator>P.T.LEE CNASC</dc:creator>
  <cp:lastModifiedBy>P.T.LEE CNASC</cp:lastModifiedBy>
  <cp:revision>6</cp:revision>
  <dcterms:created xsi:type="dcterms:W3CDTF">2024-08-23T09:08:51Z</dcterms:created>
  <dcterms:modified xsi:type="dcterms:W3CDTF">2024-08-27T08:50:09Z</dcterms:modified>
</cp:coreProperties>
</file>