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661666" cy="509114"/>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DHARANIDHARAN P</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F8EE0EC2-C074-508B-49C6-1B7D1F9CB831}"/>
              </a:ext>
            </a:extLst>
          </p:cNvPr>
          <p:cNvPicPr>
            <a:picLocks noChangeAspect="1"/>
          </p:cNvPicPr>
          <p:nvPr/>
        </p:nvPicPr>
        <p:blipFill>
          <a:blip r:embed="rId2"/>
          <a:stretch>
            <a:fillRect/>
          </a:stretch>
        </p:blipFill>
        <p:spPr>
          <a:xfrm>
            <a:off x="838200" y="2019300"/>
            <a:ext cx="8235087" cy="422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DBEE2-E3E9-C8DF-0723-06E87E6B2EE6}"/>
              </a:ext>
            </a:extLst>
          </p:cNvPr>
          <p:cNvPicPr>
            <a:picLocks noChangeAspect="1"/>
          </p:cNvPicPr>
          <p:nvPr/>
        </p:nvPicPr>
        <p:blipFill>
          <a:blip r:embed="rId2"/>
          <a:stretch>
            <a:fillRect/>
          </a:stretch>
        </p:blipFill>
        <p:spPr>
          <a:xfrm>
            <a:off x="304801" y="457200"/>
            <a:ext cx="8991600" cy="5943600"/>
          </a:xfrm>
          <a:prstGeom prst="rect">
            <a:avLst/>
          </a:prstGeom>
        </p:spPr>
      </p:pic>
    </p:spTree>
    <p:extLst>
      <p:ext uri="{BB962C8B-B14F-4D97-AF65-F5344CB8AC3E}">
        <p14:creationId xmlns:p14="http://schemas.microsoft.com/office/powerpoint/2010/main" val="391150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70623220-D38D-FF95-5254-500EED8C65B1}"/>
              </a:ext>
            </a:extLst>
          </p:cNvPr>
          <p:cNvPicPr>
            <a:picLocks noChangeAspect="1"/>
          </p:cNvPicPr>
          <p:nvPr/>
        </p:nvPicPr>
        <p:blipFill>
          <a:blip r:embed="rId3"/>
          <a:stretch>
            <a:fillRect/>
          </a:stretch>
        </p:blipFill>
        <p:spPr>
          <a:xfrm>
            <a:off x="762001" y="1216025"/>
            <a:ext cx="10058400" cy="542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680A697A-0A78-75A8-F01A-526FF6CE5BEE}"/>
              </a:ext>
            </a:extLst>
          </p:cNvPr>
          <p:cNvSpPr txBox="1"/>
          <p:nvPr/>
        </p:nvSpPr>
        <p:spPr>
          <a:xfrm>
            <a:off x="1295400" y="2438400"/>
            <a:ext cx="6629400" cy="646331"/>
          </a:xfrm>
          <a:prstGeom prst="rect">
            <a:avLst/>
          </a:prstGeom>
          <a:noFill/>
        </p:spPr>
        <p:txBody>
          <a:bodyPr wrap="square" rtlCol="0">
            <a:spAutoFit/>
          </a:bodyPr>
          <a:lstStyle/>
          <a:p>
            <a:r>
              <a:rPr lang="en-IN" sz="3600" dirty="0">
                <a:solidFill>
                  <a:schemeClr val="tx1">
                    <a:lumMod val="95000"/>
                    <a:lumOff val="5000"/>
                  </a:schemeClr>
                </a:solidFill>
                <a:latin typeface="Trebuchet MS" panose="020B0603020202020204" pitchFamily="34" charset="0"/>
              </a:rPr>
              <a:t>TRAFFIC SIGN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3A1999A-F7EC-6A88-C58C-7C2A81969851}"/>
              </a:ext>
            </a:extLst>
          </p:cNvPr>
          <p:cNvSpPr txBox="1"/>
          <p:nvPr/>
        </p:nvSpPr>
        <p:spPr>
          <a:xfrm>
            <a:off x="2362200" y="1752600"/>
            <a:ext cx="59436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Data Collection and Preparation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Selection and Architecture Design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Training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Evaluation and Optimization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87C8285E-269B-5363-2109-A496D796F7F8}"/>
              </a:ext>
            </a:extLst>
          </p:cNvPr>
          <p:cNvSpPr txBox="1"/>
          <p:nvPr/>
        </p:nvSpPr>
        <p:spPr>
          <a:xfrm>
            <a:off x="1219200" y="1524000"/>
            <a:ext cx="6019800" cy="3785652"/>
          </a:xfrm>
          <a:prstGeom prst="rect">
            <a:avLst/>
          </a:prstGeom>
          <a:noFill/>
        </p:spPr>
        <p:txBody>
          <a:bodyPr wrap="square" rtlCol="0">
            <a:spAutoFit/>
          </a:bodyPr>
          <a:lstStyle/>
          <a:p>
            <a:r>
              <a:rPr lang="en-US" sz="2400" b="0" i="0" dirty="0">
                <a:solidFill>
                  <a:srgbClr val="111111"/>
                </a:solidFill>
                <a:effectLst/>
                <a:highlight>
                  <a:srgbClr val="FFFFFF"/>
                </a:highlight>
                <a:latin typeface="-apple-system"/>
              </a:rPr>
              <a:t>Develop an accurate and efficient system for classifying traffic signs based on images. Given a dataset of traffic sign images, build a Convolutional Neural Network (CNN) model that can recognize and classify various traffic signs commonly found on roads and highways. The goal is to enhance road safety by automating the process of identifying signs, which is crucial for self-driving cars, navigation systems, and traffic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5741364-75C1-2946-DFF7-1FE676F6015C}"/>
              </a:ext>
            </a:extLst>
          </p:cNvPr>
          <p:cNvSpPr txBox="1"/>
          <p:nvPr/>
        </p:nvSpPr>
        <p:spPr>
          <a:xfrm>
            <a:off x="990600" y="1695450"/>
            <a:ext cx="6248400" cy="4524315"/>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q"/>
            </a:pPr>
            <a:r>
              <a:rPr lang="en-US" dirty="0">
                <a:latin typeface="+mj-lt"/>
              </a:rPr>
              <a:t>Objective</a:t>
            </a:r>
            <a:r>
              <a:rPr lang="en-US" dirty="0"/>
              <a:t>: Develop a CNN-based system to accurately classify traffic signs from images, vital for self-driving cars and navigation systems, enhancing road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Key Components: Data collection and preprocessing, model development with optimized CNN architecture, training, and evaluation using split datasets, testing on unseen data, deployment into real-world applications, integration with target platforms, and ongoing monitoring and maintenance.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Expected Outcomes: A robust and efficient system capable of real-time traffic sign classification, improving navigation accuracy and overall road safety.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C83C71A8-710A-AA3A-F2D7-F3076256D2F4}"/>
              </a:ext>
            </a:extLst>
          </p:cNvPr>
          <p:cNvSpPr txBox="1"/>
          <p:nvPr/>
        </p:nvSpPr>
        <p:spPr>
          <a:xfrm>
            <a:off x="838200" y="1507806"/>
            <a:ext cx="685800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Drivers: Ordinary motorists rely on navigation systems with traffic sign classification for safer and more informed driving.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Autonomous Vehicle Developers: Engineers developing self-driving cars depend on accurate traffic sign classification for vehicle navigation and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Navigation App Users: People using navigation apps benefit from traffic sign classification for better route guidance and awareness.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Management Authorities: Agencies use traffic sign classification to monitor roads, enforce regulations, and improve traffic flow.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Urban Planners: City planners utilize traffic sign classification data to inform decisions about road infrastructure and traffic management for safer cities.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EF41C084-19A1-B131-3063-64B2CA3EFD8D}"/>
              </a:ext>
            </a:extLst>
          </p:cNvPr>
          <p:cNvSpPr txBox="1"/>
          <p:nvPr/>
        </p:nvSpPr>
        <p:spPr>
          <a:xfrm>
            <a:off x="3048000" y="2019300"/>
            <a:ext cx="4953000" cy="3785652"/>
          </a:xfrm>
          <a:prstGeom prst="rect">
            <a:avLst/>
          </a:prstGeom>
          <a:noFill/>
        </p:spPr>
        <p:txBody>
          <a:bodyPr wrap="square" rtlCol="0">
            <a:spAutoFit/>
          </a:bodyPr>
          <a:lstStyle/>
          <a:p>
            <a:r>
              <a:rPr lang="en-US" sz="2000" dirty="0"/>
              <a:t>Our solution is a precise traffic sign classification system using advanced CNN technology, ensuring accurate sign recognition for safer driving. It seamlessly integrates into existing navigation systems, offering efficient route planning and guidance while minimizing costs. With real-time updates and adaptability to various conditions, it provides valuable insights for transportation authorities, ultimately enhancing road safety and user experience.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BE832B77-1B78-5DF3-62AE-ADCA73A163FA}"/>
              </a:ext>
            </a:extLst>
          </p:cNvPr>
          <p:cNvSpPr txBox="1"/>
          <p:nvPr/>
        </p:nvSpPr>
        <p:spPr>
          <a:xfrm>
            <a:off x="2362200" y="1905000"/>
            <a:ext cx="7172325"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Pinpoint Accuracy: Our solution employs cutting-edge technology to achieve unparalleled precision in traffic sign recognition, ensuring drivers receive reliable guidance on the road.</a:t>
            </a:r>
          </a:p>
          <a:p>
            <a:pPr marL="285750" indent="-285750">
              <a:buFont typeface="Wingdings" panose="05000000000000000000" pitchFamily="2" charset="2"/>
              <a:buChar char="q"/>
            </a:pPr>
            <a:r>
              <a:rPr lang="en-US" sz="2000" dirty="0"/>
              <a:t>Seamless Integration: Integrated seamlessly into existing navigation systems, our solution offers a hassle-free experience, enhancing convenience and safety for drivers.</a:t>
            </a:r>
          </a:p>
          <a:p>
            <a:pPr marL="285750" indent="-285750">
              <a:buFont typeface="Wingdings" panose="05000000000000000000" pitchFamily="2" charset="2"/>
              <a:buChar char="q"/>
            </a:pPr>
            <a:r>
              <a:rPr lang="en-US" sz="2000" dirty="0"/>
              <a:t> Enhanced Efficiency: With real-time updates and adaptability to various conditions, our solution optimizes route planning and navigation, leading to smoother travel experiences and improved road safety.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69D78F-45C5-9C02-C5CC-42667692AAEC}"/>
              </a:ext>
            </a:extLst>
          </p:cNvPr>
          <p:cNvPicPr>
            <a:picLocks noChangeAspect="1"/>
          </p:cNvPicPr>
          <p:nvPr/>
        </p:nvPicPr>
        <p:blipFill>
          <a:blip r:embed="rId2"/>
          <a:stretch>
            <a:fillRect/>
          </a:stretch>
        </p:blipFill>
        <p:spPr>
          <a:xfrm>
            <a:off x="15240" y="488279"/>
            <a:ext cx="9814560" cy="5881441"/>
          </a:xfrm>
          <a:prstGeom prst="rect">
            <a:avLst/>
          </a:prstGeom>
        </p:spPr>
      </p:pic>
    </p:spTree>
    <p:extLst>
      <p:ext uri="{BB962C8B-B14F-4D97-AF65-F5344CB8AC3E}">
        <p14:creationId xmlns:p14="http://schemas.microsoft.com/office/powerpoint/2010/main" val="153842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486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Abarna mouli</dc:creator>
  <cp:lastModifiedBy>DHARANIDHARAN P</cp:lastModifiedBy>
  <cp:revision>4</cp:revision>
  <dcterms:created xsi:type="dcterms:W3CDTF">2024-04-04T13:13:49Z</dcterms:created>
  <dcterms:modified xsi:type="dcterms:W3CDTF">2024-04-05T10:53:29Z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