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797675" cy="9926638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plr9x5AnKnaqzKDtspK+FIpLB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9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38200" y="8953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</a:t>
            </a:r>
            <a:r>
              <a:rPr lang="en-US" sz="24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2303811724322076</a:t>
            </a:r>
            <a:endParaRPr sz="24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DHARANIKA P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Year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 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A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7.12.2024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43D81-1F8D-7352-DA6E-59B595495C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8341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7959B-762C-D577-2253-D8FC81A913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0600" y="1460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86" name="Google Shape;18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1" y="960437"/>
            <a:ext cx="3124200" cy="370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1" y="960437"/>
            <a:ext cx="3276600" cy="370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F3D8F8-32F3-45F1-4794-C396AE44F2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7" y="187087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7A706A-8057-75EF-4C1F-292B286C6F9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72487" y="301625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95" name="Google Shape;195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2648" y="960440"/>
            <a:ext cx="3197352" cy="3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971548"/>
            <a:ext cx="3197352" cy="3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C2A9C9-9B73-2021-E386-C1490AB52E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48766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03216-90B0-3F61-5EB0-5DEB11114E7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72487" y="179154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04" name="Google Shape;204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8975" y="966700"/>
            <a:ext cx="3037500" cy="35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4925" y="1469250"/>
            <a:ext cx="4237426" cy="28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BCB0FD-06AC-A692-E930-4C0526E40C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44893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625E8-1719-19C8-1D81-0A0D2ACF66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28038" y="244893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2" name="Google Shape;212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428750"/>
            <a:ext cx="2700303" cy="319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1295400" y="1059418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Budget and Goal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896" y="1428749"/>
            <a:ext cx="2700304" cy="319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5950401" y="1054168"/>
            <a:ext cx="2700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Income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C07B9D-9BA6-2CEA-D1D3-2896A38E34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32083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7CD9B-011C-E59D-D028-746D6F90825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36392" y="251226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224" name="Google Shape;224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6431" y="1352549"/>
            <a:ext cx="2665345" cy="3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1447800" y="977384"/>
            <a:ext cx="2665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Expense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40" y="1340881"/>
            <a:ext cx="2665345" cy="33292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5562600" y="954339"/>
            <a:ext cx="2857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Transaction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678CF5-2F0D-FFC3-70EB-6B349491208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03002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E2A7F7-CA74-D638-46C6-E63F1FEC653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72487" y="203002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4" name="Google Shape;23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28750"/>
            <a:ext cx="2743200" cy="32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1066800" y="931362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Summary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1417082"/>
            <a:ext cx="2819400" cy="31998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/>
        </p:nvSpPr>
        <p:spPr>
          <a:xfrm>
            <a:off x="5257800" y="931362"/>
            <a:ext cx="495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&amp;Warning Message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70BF4-3900-29A5-3693-97D3040797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41102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CF580-804D-12FD-BC3A-ECECD8B1A06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64150" y="362994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Personal Finance Manager application offers an easy way to manage personal finances by tracking income, expenses, budgets, and savings goals. 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Its user-friendly interface provides real-time feedback on overspending and savings targets. 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detailed transaction tracking and organized financial data, it help users maintain control over their finances and plan for future goals.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5B3A3-87FF-789C-79CF-960DC54BE9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B11AA-DE8A-8DFD-67E2-5ECA9C81B2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72487" y="21743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endParaRPr sz="3600" b="0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371600" y="2169319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Personal Finance Management System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0B3DF-C8F5-9926-4F44-B54179F3D5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40" y="224571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AEE3FB-6582-68AC-9897-53D7B98C50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190074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 individuals struggle to track their income and spending consistently, leading to poor financial decisions and instability.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often have difficulty creating and sticking to a budget, leading to overspending or mismanagement of funds.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often lack a clear plan to achieve long-term financial goals like saving for retirement, a home, or an emergency fund.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5A6E3-F2D3-1782-A1A0-CA571E9FFA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54" y="2217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005A1-C9AF-3911-F3B8-F35FE0BF22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72487" y="250106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4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system helps users manage and track their income, expenses, savings, and investments, providing insights into their financial situation through detailed transaction records.</a:t>
            </a:r>
            <a:endParaRPr/>
          </a:p>
          <a:p>
            <a:pPr marL="274320" lvl="0" indent="-274344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set budgets for various categories, track their spending, and monitor progress towards savings and investment goals.</a:t>
            </a:r>
            <a:endParaRPr/>
          </a:p>
          <a:p>
            <a:pPr marL="274320" lvl="0" indent="-274344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offers tools to analyze spending and generate financial reports, helping users make informed decisions for financial stability and long-term goals.</a:t>
            </a:r>
            <a:endParaRPr/>
          </a:p>
          <a:p>
            <a:pPr marL="274320" lvl="0" indent="-185039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5039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5039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5039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1E694-0408-E304-B8FD-3DC66CC28A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5997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F4608-99F4-6FCD-D96B-F7ABA6B492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72487" y="325012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5" name="Google Shape;145;p5" descr="PlantUML diagra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23950"/>
            <a:ext cx="7086600" cy="3341688"/>
          </a:xfrm>
          <a:prstGeom prst="rect">
            <a:avLst/>
          </a:prstGeom>
          <a:solidFill>
            <a:srgbClr val="F1EEE7"/>
          </a:solidFill>
          <a:ln w="9525" cap="flat" cmpd="sng">
            <a:solidFill>
              <a:srgbClr val="F2EF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3DF8C4-D055-9FCA-577D-43823175FD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4C3A9D-40F7-889B-4FD7-A56C8CD8074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43668" y="325083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Java Programming  - Concepts Used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453189" y="960596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Programming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Uses ActionListener for handling button clicks (add income, expense, view transactions, etc.).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AWT GUI Components: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Frame, Button, TextField, TextArea, Label are used for creating the user interface 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String Manipulation: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string concatenation and String.format() for displaying messages and transaction summaries.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Implements ActionListener to trigger actions when buttons are clicked.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84F010-3740-5E36-F89D-D950D750F4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14675" y="26101"/>
            <a:ext cx="1717923" cy="5673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0AFA34-890E-B64E-EE58-ECEB3DB2E7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68476" y="309759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Transaction Class Module</a:t>
            </a:r>
            <a:endParaRPr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Personal Finance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ManagerAWT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Class Module</a:t>
            </a:r>
            <a:endParaRPr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GUI Components and Layout Module</a:t>
            </a:r>
            <a:endParaRPr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Action Handlers and Events Module</a:t>
            </a:r>
            <a:r>
              <a:rPr lang="en-US" sz="1800" dirty="0">
                <a:ea typeface="Times New Roman"/>
                <a:cs typeface="Times New Roman"/>
              </a:rPr>
              <a:t> and</a:t>
            </a:r>
            <a:r>
              <a:rPr lang="en-US" dirty="0">
                <a:ea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Budget and Warning Module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A78CC-FE30-4B1F-0F0F-5EA713CEB9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79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425B3-7127-E76F-0F9C-606F0A400E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20448" y="352425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434340" y="89154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Transaction Class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Represents financial transactions (Income/Expense) with details like type, category, description, and amount.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PersonalFinanceManagerAWT Class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main application class integrates the GUI, transaction management, and financial calculations. It coordinates all modules, serving as the central point for managing finances and user interactions.</a:t>
            </a:r>
            <a:endParaRPr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GUI Components and Layout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Organizes input fields, buttons, and display areas using GridBagLayout for a user-friendly design that ensures seamless input and output handling.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969D4-8E4C-7A49-92AB-44C3EEE28D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85" y="277019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FD1AC-4C12-733F-C04A-E1F4F6C4B2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46106" y="301625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Action Handlers and Events Module and Budget and Warning Module :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user actions (e.g., button clicks), links them to operations like adding transactions or generating summaries and handles input validation while dynamically updating financial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records.Tracks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budget and savings goals, issuing alerts for overspending or unmet savings targets. It helps users maintain financial discipline by providing real-time warnings and reminders.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743AB5-2B80-B0E4-0509-3A6F776429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7092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9181B-5D8A-231F-7BF4-C31F581BE5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72487" y="379572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669</Words>
  <Application>Microsoft Office PowerPoint</Application>
  <PresentationFormat>On-screen Show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Noto Sans Symbols</vt:lpstr>
      <vt:lpstr>Times New Roman</vt:lpstr>
      <vt:lpstr>Bookman Old Style</vt:lpstr>
      <vt:lpstr>Gill Sans</vt:lpstr>
      <vt:lpstr>Arial</vt:lpstr>
      <vt:lpstr>Calibri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    Java Programming  - Concepts Used</vt:lpstr>
      <vt:lpstr>List of Modules</vt:lpstr>
      <vt:lpstr>Module Description</vt:lpstr>
      <vt:lpstr>Module Description (Cont..)</vt:lpstr>
      <vt:lpstr>Source Code</vt:lpstr>
      <vt:lpstr>Source Code(Cont..)</vt:lpstr>
      <vt:lpstr>Source Code(Cont..)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dharanika</dc:creator>
  <cp:lastModifiedBy>Dharanika P</cp:lastModifiedBy>
  <cp:revision>2</cp:revision>
  <dcterms:modified xsi:type="dcterms:W3CDTF">2024-12-06T09:05:55Z</dcterms:modified>
</cp:coreProperties>
</file>