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4"/>
  </p:sldMasterIdLst>
  <p:notesMasterIdLst>
    <p:notesMasterId r:id="rId47"/>
  </p:notesMasterIdLst>
  <p:sldIdLst>
    <p:sldId id="440" r:id="rId5"/>
    <p:sldId id="381" r:id="rId6"/>
    <p:sldId id="444" r:id="rId7"/>
    <p:sldId id="442" r:id="rId8"/>
    <p:sldId id="443" r:id="rId9"/>
    <p:sldId id="445" r:id="rId10"/>
    <p:sldId id="446" r:id="rId11"/>
    <p:sldId id="516" r:id="rId12"/>
    <p:sldId id="470" r:id="rId13"/>
    <p:sldId id="471" r:id="rId14"/>
    <p:sldId id="448" r:id="rId15"/>
    <p:sldId id="449" r:id="rId16"/>
    <p:sldId id="535" r:id="rId17"/>
    <p:sldId id="517" r:id="rId18"/>
    <p:sldId id="521" r:id="rId19"/>
    <p:sldId id="522" r:id="rId20"/>
    <p:sldId id="526" r:id="rId21"/>
    <p:sldId id="525" r:id="rId22"/>
    <p:sldId id="523" r:id="rId23"/>
    <p:sldId id="527" r:id="rId24"/>
    <p:sldId id="528" r:id="rId25"/>
    <p:sldId id="530" r:id="rId26"/>
    <p:sldId id="540" r:id="rId27"/>
    <p:sldId id="534" r:id="rId28"/>
    <p:sldId id="539" r:id="rId29"/>
    <p:sldId id="519" r:id="rId30"/>
    <p:sldId id="518" r:id="rId31"/>
    <p:sldId id="524" r:id="rId32"/>
    <p:sldId id="536" r:id="rId33"/>
    <p:sldId id="537" r:id="rId34"/>
    <p:sldId id="520" r:id="rId35"/>
    <p:sldId id="531" r:id="rId36"/>
    <p:sldId id="507" r:id="rId37"/>
    <p:sldId id="510" r:id="rId38"/>
    <p:sldId id="511" r:id="rId39"/>
    <p:sldId id="508" r:id="rId40"/>
    <p:sldId id="514" r:id="rId41"/>
    <p:sldId id="462" r:id="rId42"/>
    <p:sldId id="542" r:id="rId43"/>
    <p:sldId id="541" r:id="rId44"/>
    <p:sldId id="463" r:id="rId45"/>
    <p:sldId id="502" r:id="rId46"/>
  </p:sldIdLst>
  <p:sldSz cx="12192000" cy="6858000"/>
  <p:notesSz cx="6858000" cy="9144000"/>
  <p:embeddedFontLst>
    <p:embeddedFont>
      <p:font typeface="Bookman Old Style" panose="02050604050505020204" pitchFamily="18" charset="0"/>
      <p:regular r:id="rId48"/>
      <p:bold r:id="rId49"/>
      <p:italic r:id="rId50"/>
      <p:boldItalic r:id="rId51"/>
    </p:embeddedFont>
    <p:embeddedFont>
      <p:font typeface="Microsoft YaHei" panose="020B0503020204020204" pitchFamily="34" charset="-122"/>
      <p:regular r:id="rId52"/>
      <p:bold r:id="rId53"/>
    </p:embeddedFont>
    <p:embeddedFont>
      <p:font typeface="Verdana" panose="020B0604030504040204" pitchFamily="34" charset="0"/>
      <p:regular r:id="rId54"/>
      <p:bold r:id="rId55"/>
      <p:italic r:id="rId56"/>
      <p:boldItalic r:id="rId57"/>
    </p:embeddedFont>
  </p:embeddedFontLst>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521415D9-36F7-43E2-AB2F-B90AF26B5E84}">
      <p14:sectionLst xmlns:p14="http://schemas.microsoft.com/office/powerpoint/2010/main">
        <p14:section name="Default Section" id="{B00FE6F6-F20A-4591-A746-2E2817E3F10C}">
          <p14:sldIdLst>
            <p14:sldId id="440"/>
            <p14:sldId id="381"/>
            <p14:sldId id="444"/>
            <p14:sldId id="442"/>
            <p14:sldId id="443"/>
            <p14:sldId id="445"/>
            <p14:sldId id="446"/>
            <p14:sldId id="516"/>
            <p14:sldId id="470"/>
            <p14:sldId id="471"/>
            <p14:sldId id="448"/>
            <p14:sldId id="449"/>
            <p14:sldId id="535"/>
            <p14:sldId id="517"/>
            <p14:sldId id="521"/>
            <p14:sldId id="522"/>
            <p14:sldId id="526"/>
            <p14:sldId id="525"/>
            <p14:sldId id="523"/>
            <p14:sldId id="527"/>
            <p14:sldId id="528"/>
            <p14:sldId id="530"/>
            <p14:sldId id="540"/>
            <p14:sldId id="534"/>
            <p14:sldId id="539"/>
            <p14:sldId id="519"/>
            <p14:sldId id="518"/>
            <p14:sldId id="524"/>
            <p14:sldId id="536"/>
            <p14:sldId id="537"/>
            <p14:sldId id="520"/>
            <p14:sldId id="531"/>
            <p14:sldId id="507"/>
            <p14:sldId id="510"/>
            <p14:sldId id="511"/>
            <p14:sldId id="508"/>
            <p14:sldId id="514"/>
          </p14:sldIdLst>
        </p14:section>
        <p14:section name="Untitled Section" id="{56F00EAB-208B-427E-A174-E9335ED29EA8}">
          <p14:sldIdLst>
            <p14:sldId id="462"/>
            <p14:sldId id="542"/>
            <p14:sldId id="541"/>
            <p14:sldId id="463"/>
            <p14:sldId id="50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57B5"/>
    <a:srgbClr val="0033CC"/>
    <a:srgbClr val="0000FF"/>
    <a:srgbClr val="FFFFFF"/>
    <a:srgbClr val="1B57B9"/>
    <a:srgbClr val="F71B1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4660"/>
  </p:normalViewPr>
  <p:slideViewPr>
    <p:cSldViewPr snapToGrid="0">
      <p:cViewPr varScale="1">
        <p:scale>
          <a:sx n="74" d="100"/>
          <a:sy n="74" d="100"/>
        </p:scale>
        <p:origin x="376" y="6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font" Target="fonts/font8.fntdata"/><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font" Target="fonts/font6.fntdata"/><Relationship Id="rId58"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font" Target="fonts/font1.fntdata"/><Relationship Id="rId56" Type="http://schemas.openxmlformats.org/officeDocument/2006/relationships/font" Target="fonts/font9.fntdata"/><Relationship Id="rId8" Type="http://schemas.openxmlformats.org/officeDocument/2006/relationships/slide" Target="slides/slide4.xml"/><Relationship Id="rId51" Type="http://schemas.openxmlformats.org/officeDocument/2006/relationships/font" Target="fonts/font4.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7.fntdata"/><Relationship Id="rId62"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2.fntdata"/><Relationship Id="rId57" Type="http://schemas.openxmlformats.org/officeDocument/2006/relationships/font" Target="fonts/font10.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5.fntdata"/><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arani Karan. S" userId="80a2a3ded89fd18f" providerId="LiveId" clId="{BF8D628B-6D8D-41A6-ADBE-D376EFCDE92C}"/>
    <pc:docChg chg="custSel addSld modSld sldOrd modSection">
      <pc:chgData name="Dharani Karan. S" userId="80a2a3ded89fd18f" providerId="LiveId" clId="{BF8D628B-6D8D-41A6-ADBE-D376EFCDE92C}" dt="2024-06-18T04:37:17.875" v="117" actId="207"/>
      <pc:docMkLst>
        <pc:docMk/>
      </pc:docMkLst>
      <pc:sldChg chg="modSp mod">
        <pc:chgData name="Dharani Karan. S" userId="80a2a3ded89fd18f" providerId="LiveId" clId="{BF8D628B-6D8D-41A6-ADBE-D376EFCDE92C}" dt="2024-06-10T05:06:06.867" v="5" actId="20577"/>
        <pc:sldMkLst>
          <pc:docMk/>
          <pc:sldMk cId="3955166924" sldId="448"/>
        </pc:sldMkLst>
        <pc:spChg chg="mod">
          <ac:chgData name="Dharani Karan. S" userId="80a2a3ded89fd18f" providerId="LiveId" clId="{BF8D628B-6D8D-41A6-ADBE-D376EFCDE92C}" dt="2024-06-10T05:06:06.867" v="5" actId="20577"/>
          <ac:spMkLst>
            <pc:docMk/>
            <pc:sldMk cId="3955166924" sldId="448"/>
            <ac:spMk id="3" creationId="{9372B056-A04D-4AA8-A333-617324D8EA1F}"/>
          </ac:spMkLst>
        </pc:spChg>
      </pc:sldChg>
      <pc:sldChg chg="delSp ord">
        <pc:chgData name="Dharani Karan. S" userId="80a2a3ded89fd18f" providerId="LiveId" clId="{BF8D628B-6D8D-41A6-ADBE-D376EFCDE92C}" dt="2024-06-18T04:26:17.005" v="31" actId="478"/>
        <pc:sldMkLst>
          <pc:docMk/>
          <pc:sldMk cId="3979348258" sldId="518"/>
        </pc:sldMkLst>
        <pc:spChg chg="del">
          <ac:chgData name="Dharani Karan. S" userId="80a2a3ded89fd18f" providerId="LiveId" clId="{BF8D628B-6D8D-41A6-ADBE-D376EFCDE92C}" dt="2024-06-18T04:26:17.005" v="31" actId="478"/>
          <ac:spMkLst>
            <pc:docMk/>
            <pc:sldMk cId="3979348258" sldId="518"/>
            <ac:spMk id="2" creationId="{2BEC649B-4B16-39EA-0DE1-57197CFADCA2}"/>
          </ac:spMkLst>
        </pc:spChg>
      </pc:sldChg>
      <pc:sldChg chg="addSp delSp modSp mod ord">
        <pc:chgData name="Dharani Karan. S" userId="80a2a3ded89fd18f" providerId="LiveId" clId="{BF8D628B-6D8D-41A6-ADBE-D376EFCDE92C}" dt="2024-06-18T04:25:51.568" v="30" actId="1076"/>
        <pc:sldMkLst>
          <pc:docMk/>
          <pc:sldMk cId="4215410391" sldId="519"/>
        </pc:sldMkLst>
        <pc:picChg chg="del">
          <ac:chgData name="Dharani Karan. S" userId="80a2a3ded89fd18f" providerId="LiveId" clId="{BF8D628B-6D8D-41A6-ADBE-D376EFCDE92C}" dt="2024-06-18T04:25:17.295" v="24" actId="478"/>
          <ac:picMkLst>
            <pc:docMk/>
            <pc:sldMk cId="4215410391" sldId="519"/>
            <ac:picMk id="4" creationId="{931A28B9-980A-A503-04E1-1415FC8754DA}"/>
          </ac:picMkLst>
        </pc:picChg>
        <pc:picChg chg="add mod">
          <ac:chgData name="Dharani Karan. S" userId="80a2a3ded89fd18f" providerId="LiveId" clId="{BF8D628B-6D8D-41A6-ADBE-D376EFCDE92C}" dt="2024-06-18T04:25:51.568" v="30" actId="1076"/>
          <ac:picMkLst>
            <pc:docMk/>
            <pc:sldMk cId="4215410391" sldId="519"/>
            <ac:picMk id="6" creationId="{4BC8FAC7-9436-AAF9-A83A-A2C0EF912D03}"/>
          </ac:picMkLst>
        </pc:picChg>
      </pc:sldChg>
      <pc:sldChg chg="ord">
        <pc:chgData name="Dharani Karan. S" userId="80a2a3ded89fd18f" providerId="LiveId" clId="{BF8D628B-6D8D-41A6-ADBE-D376EFCDE92C}" dt="2024-06-18T02:36:43.305" v="15"/>
        <pc:sldMkLst>
          <pc:docMk/>
          <pc:sldMk cId="3642949183" sldId="520"/>
        </pc:sldMkLst>
      </pc:sldChg>
      <pc:sldChg chg="delSp ord">
        <pc:chgData name="Dharani Karan. S" userId="80a2a3ded89fd18f" providerId="LiveId" clId="{BF8D628B-6D8D-41A6-ADBE-D376EFCDE92C}" dt="2024-06-18T04:26:22.969" v="32" actId="478"/>
        <pc:sldMkLst>
          <pc:docMk/>
          <pc:sldMk cId="1765589126" sldId="524"/>
        </pc:sldMkLst>
        <pc:spChg chg="del">
          <ac:chgData name="Dharani Karan. S" userId="80a2a3ded89fd18f" providerId="LiveId" clId="{BF8D628B-6D8D-41A6-ADBE-D376EFCDE92C}" dt="2024-06-18T04:26:22.969" v="32" actId="478"/>
          <ac:spMkLst>
            <pc:docMk/>
            <pc:sldMk cId="1765589126" sldId="524"/>
            <ac:spMk id="2" creationId="{2BEC649B-4B16-39EA-0DE1-57197CFADCA2}"/>
          </ac:spMkLst>
        </pc:spChg>
      </pc:sldChg>
      <pc:sldChg chg="ord">
        <pc:chgData name="Dharani Karan. S" userId="80a2a3ded89fd18f" providerId="LiveId" clId="{BF8D628B-6D8D-41A6-ADBE-D376EFCDE92C}" dt="2024-06-18T02:37:27.210" v="23"/>
        <pc:sldMkLst>
          <pc:docMk/>
          <pc:sldMk cId="1506410951" sldId="531"/>
        </pc:sldMkLst>
      </pc:sldChg>
      <pc:sldChg chg="ord">
        <pc:chgData name="Dharani Karan. S" userId="80a2a3ded89fd18f" providerId="LiveId" clId="{BF8D628B-6D8D-41A6-ADBE-D376EFCDE92C}" dt="2024-06-18T02:37:00.254" v="17"/>
        <pc:sldMkLst>
          <pc:docMk/>
          <pc:sldMk cId="828771781" sldId="536"/>
        </pc:sldMkLst>
      </pc:sldChg>
      <pc:sldChg chg="ord">
        <pc:chgData name="Dharani Karan. S" userId="80a2a3ded89fd18f" providerId="LiveId" clId="{BF8D628B-6D8D-41A6-ADBE-D376EFCDE92C}" dt="2024-06-18T02:37:11.460" v="19"/>
        <pc:sldMkLst>
          <pc:docMk/>
          <pc:sldMk cId="2557427083" sldId="537"/>
        </pc:sldMkLst>
      </pc:sldChg>
      <pc:sldChg chg="ord">
        <pc:chgData name="Dharani Karan. S" userId="80a2a3ded89fd18f" providerId="LiveId" clId="{BF8D628B-6D8D-41A6-ADBE-D376EFCDE92C}" dt="2024-06-18T02:35:36.494" v="9"/>
        <pc:sldMkLst>
          <pc:docMk/>
          <pc:sldMk cId="516667081" sldId="539"/>
        </pc:sldMkLst>
      </pc:sldChg>
      <pc:sldChg chg="addSp delSp modSp add mod">
        <pc:chgData name="Dharani Karan. S" userId="80a2a3ded89fd18f" providerId="LiveId" clId="{BF8D628B-6D8D-41A6-ADBE-D376EFCDE92C}" dt="2024-06-18T04:37:17.875" v="117" actId="207"/>
        <pc:sldMkLst>
          <pc:docMk/>
          <pc:sldMk cId="2223285647" sldId="542"/>
        </pc:sldMkLst>
        <pc:spChg chg="mod">
          <ac:chgData name="Dharani Karan. S" userId="80a2a3ded89fd18f" providerId="LiveId" clId="{BF8D628B-6D8D-41A6-ADBE-D376EFCDE92C}" dt="2024-06-18T04:35:46.216" v="91" actId="27636"/>
          <ac:spMkLst>
            <pc:docMk/>
            <pc:sldMk cId="2223285647" sldId="542"/>
            <ac:spMk id="2" creationId="{4EDFD28F-1C30-4FBF-AF35-F80924378FB5}"/>
          </ac:spMkLst>
        </pc:spChg>
        <pc:spChg chg="add del mod">
          <ac:chgData name="Dharani Karan. S" userId="80a2a3ded89fd18f" providerId="LiveId" clId="{BF8D628B-6D8D-41A6-ADBE-D376EFCDE92C}" dt="2024-06-18T04:31:40.560" v="72" actId="478"/>
          <ac:spMkLst>
            <pc:docMk/>
            <pc:sldMk cId="2223285647" sldId="542"/>
            <ac:spMk id="3" creationId="{BB5507B6-7280-5D80-9E98-D45E5C619B5C}"/>
          </ac:spMkLst>
        </pc:spChg>
        <pc:spChg chg="del">
          <ac:chgData name="Dharani Karan. S" userId="80a2a3ded89fd18f" providerId="LiveId" clId="{BF8D628B-6D8D-41A6-ADBE-D376EFCDE92C}" dt="2024-06-18T04:31:37.683" v="71" actId="478"/>
          <ac:spMkLst>
            <pc:docMk/>
            <pc:sldMk cId="2223285647" sldId="542"/>
            <ac:spMk id="4" creationId="{6D83514C-7209-89B8-262F-411A9C246CC2}"/>
          </ac:spMkLst>
        </pc:spChg>
        <pc:spChg chg="add mod">
          <ac:chgData name="Dharani Karan. S" userId="80a2a3ded89fd18f" providerId="LiveId" clId="{BF8D628B-6D8D-41A6-ADBE-D376EFCDE92C}" dt="2024-06-18T04:36:41.611" v="108" actId="1076"/>
          <ac:spMkLst>
            <pc:docMk/>
            <pc:sldMk cId="2223285647" sldId="542"/>
            <ac:spMk id="7" creationId="{1F85C67A-5BC8-3D6F-500A-DE5EB94B9547}"/>
          </ac:spMkLst>
        </pc:spChg>
        <pc:spChg chg="add mod">
          <ac:chgData name="Dharani Karan. S" userId="80a2a3ded89fd18f" providerId="LiveId" clId="{BF8D628B-6D8D-41A6-ADBE-D376EFCDE92C}" dt="2024-06-18T04:37:17.875" v="117" actId="207"/>
          <ac:spMkLst>
            <pc:docMk/>
            <pc:sldMk cId="2223285647" sldId="542"/>
            <ac:spMk id="8" creationId="{342B4DA5-4793-50B6-A2B9-4ABF6E499D41}"/>
          </ac:spMkLst>
        </pc:spChg>
        <pc:picChg chg="add mod">
          <ac:chgData name="Dharani Karan. S" userId="80a2a3ded89fd18f" providerId="LiveId" clId="{BF8D628B-6D8D-41A6-ADBE-D376EFCDE92C}" dt="2024-06-18T04:35:50.433" v="92" actId="1076"/>
          <ac:picMkLst>
            <pc:docMk/>
            <pc:sldMk cId="2223285647" sldId="542"/>
            <ac:picMk id="6" creationId="{DDCD7DD1-FB84-F7EA-B94A-9087DF7E58FB}"/>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C68E61-FE4E-42C9-BBB3-9661F663835A}"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AB4D67EA-B748-4DAC-8E0F-3D434BC9807B}">
      <dgm:prSet phldr="0" custT="1"/>
      <dgm:spPr/>
      <dgm:t>
        <a:bodyPr/>
        <a:lstStyle/>
        <a:p>
          <a:r>
            <a:rPr lang="en-US" sz="4000" dirty="0">
              <a:latin typeface="Times New Roman" panose="02020603050405020304" pitchFamily="18" charset="0"/>
              <a:cs typeface="Times New Roman" panose="02020603050405020304" pitchFamily="18" charset="0"/>
            </a:rPr>
            <a:t>9585366456</a:t>
          </a:r>
        </a:p>
      </dgm:t>
    </dgm:pt>
    <dgm:pt modelId="{795EABF5-78FC-42B1-83D1-25308033E560}" type="parTrans" cxnId="{C8CD096C-AA49-417F-B704-250A184FA0BF}">
      <dgm:prSet/>
      <dgm:spPr/>
      <dgm:t>
        <a:bodyPr/>
        <a:lstStyle/>
        <a:p>
          <a:endParaRPr lang="en-US"/>
        </a:p>
      </dgm:t>
    </dgm:pt>
    <dgm:pt modelId="{85BB194F-7B58-48BD-AC97-F9EF3E2DA0CF}" type="sibTrans" cxnId="{C8CD096C-AA49-417F-B704-250A184FA0BF}">
      <dgm:prSet/>
      <dgm:spPr/>
      <dgm:t>
        <a:bodyPr/>
        <a:lstStyle/>
        <a:p>
          <a:endParaRPr lang="en-US"/>
        </a:p>
      </dgm:t>
    </dgm:pt>
    <dgm:pt modelId="{D74AA1D0-65D2-4EC3-8604-69232BFCF6AC}">
      <dgm:prSet phldr="0" custT="1"/>
      <dgm:spPr/>
      <dgm:t>
        <a:bodyPr/>
        <a:lstStyle/>
        <a:p>
          <a:pPr algn="l"/>
          <a:r>
            <a:rPr lang="en-US" sz="4000" dirty="0">
              <a:latin typeface="Times New Roman" panose="02020603050405020304" pitchFamily="18" charset="0"/>
              <a:cs typeface="Times New Roman" panose="02020603050405020304" pitchFamily="18" charset="0"/>
            </a:rPr>
            <a:t>SSNCE,Chennai-603110.</a:t>
          </a:r>
        </a:p>
      </dgm:t>
    </dgm:pt>
    <dgm:pt modelId="{343CE119-FF09-4329-8FF6-EDCDA75EDEAF}" type="parTrans" cxnId="{8E6EBD3D-B719-4FAF-A83E-9C1E9DB02835}">
      <dgm:prSet/>
      <dgm:spPr/>
      <dgm:t>
        <a:bodyPr/>
        <a:lstStyle/>
        <a:p>
          <a:endParaRPr lang="en-IN"/>
        </a:p>
      </dgm:t>
    </dgm:pt>
    <dgm:pt modelId="{E837838F-E009-475A-93B0-07A38CA1B274}" type="sibTrans" cxnId="{8E6EBD3D-B719-4FAF-A83E-9C1E9DB02835}">
      <dgm:prSet/>
      <dgm:spPr/>
      <dgm:t>
        <a:bodyPr/>
        <a:lstStyle/>
        <a:p>
          <a:endParaRPr lang="en-IN"/>
        </a:p>
      </dgm:t>
    </dgm:pt>
    <dgm:pt modelId="{18007318-7314-4C32-979F-83B0C876A9DD}">
      <dgm:prSet phldr="0" custT="1"/>
      <dgm:spPr/>
      <dgm:t>
        <a:bodyPr/>
        <a:lstStyle/>
        <a:p>
          <a:pPr algn="l" rtl="0"/>
          <a:r>
            <a:rPr lang="en-US" sz="4000" dirty="0">
              <a:latin typeface="Times New Roman" panose="02020603050405020304" pitchFamily="18" charset="0"/>
              <a:ea typeface="MS PGothic"/>
              <a:cs typeface="Times New Roman" panose="02020603050405020304" pitchFamily="18" charset="0"/>
            </a:rPr>
            <a:t>jaishp@ssn.edu.in </a:t>
          </a:r>
        </a:p>
      </dgm:t>
    </dgm:pt>
    <dgm:pt modelId="{4906F2BB-7F91-499B-AA82-82CB6C4EA83C}" type="parTrans" cxnId="{F3D6BE49-0725-4FE0-8CE1-28D15A68C413}">
      <dgm:prSet/>
      <dgm:spPr/>
      <dgm:t>
        <a:bodyPr/>
        <a:lstStyle/>
        <a:p>
          <a:endParaRPr lang="en-IN"/>
        </a:p>
      </dgm:t>
    </dgm:pt>
    <dgm:pt modelId="{357F510A-1303-4683-B55C-2E2AC2B14743}" type="sibTrans" cxnId="{F3D6BE49-0725-4FE0-8CE1-28D15A68C413}">
      <dgm:prSet/>
      <dgm:spPr/>
      <dgm:t>
        <a:bodyPr/>
        <a:lstStyle/>
        <a:p>
          <a:endParaRPr lang="en-IN"/>
        </a:p>
      </dgm:t>
    </dgm:pt>
    <dgm:pt modelId="{C54C9812-9546-4284-8983-D114B5F035AE}">
      <dgm:prSet phldr="0" custT="1"/>
      <dgm:spPr/>
      <dgm:t>
        <a:bodyPr/>
        <a:lstStyle/>
        <a:p>
          <a:pPr rtl="0"/>
          <a:r>
            <a:rPr lang="en-US" sz="4000" dirty="0" err="1">
              <a:latin typeface="Times New Roman" panose="02020603050405020304" pitchFamily="18" charset="0"/>
              <a:ea typeface="MS PGothic"/>
              <a:cs typeface="Times New Roman" panose="02020603050405020304" pitchFamily="18" charset="0"/>
            </a:rPr>
            <a:t>Dr.Jaish</a:t>
          </a:r>
          <a:r>
            <a:rPr lang="en-US" sz="4000" dirty="0">
              <a:latin typeface="Times New Roman" panose="02020603050405020304" pitchFamily="18" charset="0"/>
              <a:ea typeface="MS PGothic"/>
              <a:cs typeface="Times New Roman" panose="02020603050405020304" pitchFamily="18" charset="0"/>
            </a:rPr>
            <a:t> P</a:t>
          </a:r>
        </a:p>
      </dgm:t>
    </dgm:pt>
    <dgm:pt modelId="{E50D91EF-E795-43CA-800D-D08335AE9FCB}" type="parTrans" cxnId="{81BC14D5-E6FC-46E1-8556-3DAA472BAD81}">
      <dgm:prSet/>
      <dgm:spPr/>
      <dgm:t>
        <a:bodyPr/>
        <a:lstStyle/>
        <a:p>
          <a:endParaRPr lang="en-IN"/>
        </a:p>
      </dgm:t>
    </dgm:pt>
    <dgm:pt modelId="{9912E1F6-C62F-40C2-BA37-14D4A19015B6}" type="sibTrans" cxnId="{81BC14D5-E6FC-46E1-8556-3DAA472BAD81}">
      <dgm:prSet/>
      <dgm:spPr/>
      <dgm:t>
        <a:bodyPr/>
        <a:lstStyle/>
        <a:p>
          <a:endParaRPr lang="en-IN"/>
        </a:p>
      </dgm:t>
    </dgm:pt>
    <dgm:pt modelId="{85E8BD77-A124-4A41-8C93-58A9F8DD2F60}">
      <dgm:prSet custT="1"/>
      <dgm:spPr/>
      <dgm:t>
        <a:bodyPr/>
        <a:lstStyle/>
        <a:p>
          <a:r>
            <a:rPr lang="en-US" sz="4000" dirty="0">
              <a:latin typeface="Times New Roman" panose="02020603050405020304" pitchFamily="18" charset="0"/>
              <a:cs typeface="Times New Roman" panose="02020603050405020304" pitchFamily="18" charset="0"/>
            </a:rPr>
            <a:t>Department of Mathematics,</a:t>
          </a:r>
        </a:p>
      </dgm:t>
    </dgm:pt>
    <dgm:pt modelId="{18890C6B-9E6D-4960-85C4-1E1704B25C20}" type="parTrans" cxnId="{2830386C-619A-4556-8405-664C4B4585A4}">
      <dgm:prSet/>
      <dgm:spPr/>
      <dgm:t>
        <a:bodyPr/>
        <a:lstStyle/>
        <a:p>
          <a:endParaRPr lang="en-IN"/>
        </a:p>
      </dgm:t>
    </dgm:pt>
    <dgm:pt modelId="{9FB94E4C-38B7-4AAE-8EB5-DEFF935A0830}" type="sibTrans" cxnId="{2830386C-619A-4556-8405-664C4B4585A4}">
      <dgm:prSet/>
      <dgm:spPr/>
      <dgm:t>
        <a:bodyPr/>
        <a:lstStyle/>
        <a:p>
          <a:endParaRPr lang="en-IN"/>
        </a:p>
      </dgm:t>
    </dgm:pt>
    <dgm:pt modelId="{CBAECFD3-37CC-4956-A92C-C6AA304AFD22}" type="pres">
      <dgm:prSet presAssocID="{59C68E61-FE4E-42C9-BBB3-9661F663835A}" presName="vert0" presStyleCnt="0">
        <dgm:presLayoutVars>
          <dgm:dir/>
          <dgm:animOne val="branch"/>
          <dgm:animLvl val="lvl"/>
        </dgm:presLayoutVars>
      </dgm:prSet>
      <dgm:spPr/>
    </dgm:pt>
    <dgm:pt modelId="{77D27681-D90B-420F-BD92-D991E2B4AB8F}" type="pres">
      <dgm:prSet presAssocID="{C54C9812-9546-4284-8983-D114B5F035AE}" presName="thickLine" presStyleLbl="alignNode1" presStyleIdx="0" presStyleCnt="5"/>
      <dgm:spPr/>
    </dgm:pt>
    <dgm:pt modelId="{9FC96E25-847E-494D-905D-4B611B2BC626}" type="pres">
      <dgm:prSet presAssocID="{C54C9812-9546-4284-8983-D114B5F035AE}" presName="horz1" presStyleCnt="0"/>
      <dgm:spPr/>
    </dgm:pt>
    <dgm:pt modelId="{54EC8C0A-F7DE-49E4-85FD-9960F2FCC814}" type="pres">
      <dgm:prSet presAssocID="{C54C9812-9546-4284-8983-D114B5F035AE}" presName="tx1" presStyleLbl="revTx" presStyleIdx="0" presStyleCnt="5"/>
      <dgm:spPr/>
    </dgm:pt>
    <dgm:pt modelId="{6589FDCC-DA74-4605-BB54-D228D941E717}" type="pres">
      <dgm:prSet presAssocID="{C54C9812-9546-4284-8983-D114B5F035AE}" presName="vert1" presStyleCnt="0"/>
      <dgm:spPr/>
    </dgm:pt>
    <dgm:pt modelId="{FD8C0E5E-44AB-417E-93B7-33AD7886E4B4}" type="pres">
      <dgm:prSet presAssocID="{85E8BD77-A124-4A41-8C93-58A9F8DD2F60}" presName="thickLine" presStyleLbl="alignNode1" presStyleIdx="1" presStyleCnt="5"/>
      <dgm:spPr/>
    </dgm:pt>
    <dgm:pt modelId="{4E7F358A-4661-4FD3-9A5D-48A72E1527A9}" type="pres">
      <dgm:prSet presAssocID="{85E8BD77-A124-4A41-8C93-58A9F8DD2F60}" presName="horz1" presStyleCnt="0"/>
      <dgm:spPr/>
    </dgm:pt>
    <dgm:pt modelId="{ED7839DA-EB2F-437C-AAF0-5071F0DC3912}" type="pres">
      <dgm:prSet presAssocID="{85E8BD77-A124-4A41-8C93-58A9F8DD2F60}" presName="tx1" presStyleLbl="revTx" presStyleIdx="1" presStyleCnt="5"/>
      <dgm:spPr/>
    </dgm:pt>
    <dgm:pt modelId="{2A340306-F93B-4A07-8942-D3699275A7EA}" type="pres">
      <dgm:prSet presAssocID="{85E8BD77-A124-4A41-8C93-58A9F8DD2F60}" presName="vert1" presStyleCnt="0"/>
      <dgm:spPr/>
    </dgm:pt>
    <dgm:pt modelId="{11688305-3292-4EA0-B799-5E250A43A845}" type="pres">
      <dgm:prSet presAssocID="{D74AA1D0-65D2-4EC3-8604-69232BFCF6AC}" presName="thickLine" presStyleLbl="alignNode1" presStyleIdx="2" presStyleCnt="5"/>
      <dgm:spPr/>
    </dgm:pt>
    <dgm:pt modelId="{750638DB-073C-45CA-81EE-FEFC69732F9A}" type="pres">
      <dgm:prSet presAssocID="{D74AA1D0-65D2-4EC3-8604-69232BFCF6AC}" presName="horz1" presStyleCnt="0"/>
      <dgm:spPr/>
    </dgm:pt>
    <dgm:pt modelId="{A871FAFB-B00D-4815-85A3-4216806237FB}" type="pres">
      <dgm:prSet presAssocID="{D74AA1D0-65D2-4EC3-8604-69232BFCF6AC}" presName="tx1" presStyleLbl="revTx" presStyleIdx="2" presStyleCnt="5"/>
      <dgm:spPr/>
    </dgm:pt>
    <dgm:pt modelId="{88A3AC4F-429B-4412-9FC5-9A362D19EEF9}" type="pres">
      <dgm:prSet presAssocID="{D74AA1D0-65D2-4EC3-8604-69232BFCF6AC}" presName="vert1" presStyleCnt="0"/>
      <dgm:spPr/>
    </dgm:pt>
    <dgm:pt modelId="{910BE28A-0F01-4AE1-B8DC-669BDF40270B}" type="pres">
      <dgm:prSet presAssocID="{18007318-7314-4C32-979F-83B0C876A9DD}" presName="thickLine" presStyleLbl="alignNode1" presStyleIdx="3" presStyleCnt="5"/>
      <dgm:spPr/>
    </dgm:pt>
    <dgm:pt modelId="{1293C10E-03E5-4A06-8100-470E7CA5E35B}" type="pres">
      <dgm:prSet presAssocID="{18007318-7314-4C32-979F-83B0C876A9DD}" presName="horz1" presStyleCnt="0"/>
      <dgm:spPr/>
    </dgm:pt>
    <dgm:pt modelId="{F571366A-0F31-4D88-9E6B-47188D7488A1}" type="pres">
      <dgm:prSet presAssocID="{18007318-7314-4C32-979F-83B0C876A9DD}" presName="tx1" presStyleLbl="revTx" presStyleIdx="3" presStyleCnt="5"/>
      <dgm:spPr/>
    </dgm:pt>
    <dgm:pt modelId="{91D65695-AE03-4BBD-B416-49D7CB9DCDE8}" type="pres">
      <dgm:prSet presAssocID="{18007318-7314-4C32-979F-83B0C876A9DD}" presName="vert1" presStyleCnt="0"/>
      <dgm:spPr/>
    </dgm:pt>
    <dgm:pt modelId="{60C07302-9354-4360-B428-D2F273923F17}" type="pres">
      <dgm:prSet presAssocID="{AB4D67EA-B748-4DAC-8E0F-3D434BC9807B}" presName="thickLine" presStyleLbl="alignNode1" presStyleIdx="4" presStyleCnt="5"/>
      <dgm:spPr/>
    </dgm:pt>
    <dgm:pt modelId="{82BABFE2-966A-44C5-8786-35BBB5FA1790}" type="pres">
      <dgm:prSet presAssocID="{AB4D67EA-B748-4DAC-8E0F-3D434BC9807B}" presName="horz1" presStyleCnt="0"/>
      <dgm:spPr/>
    </dgm:pt>
    <dgm:pt modelId="{248DC3D1-4BCB-4E73-80E9-D546ABE7077A}" type="pres">
      <dgm:prSet presAssocID="{AB4D67EA-B748-4DAC-8E0F-3D434BC9807B}" presName="tx1" presStyleLbl="revTx" presStyleIdx="4" presStyleCnt="5"/>
      <dgm:spPr/>
    </dgm:pt>
    <dgm:pt modelId="{1A6BEE38-A544-4924-BE25-EE203DBCDBBB}" type="pres">
      <dgm:prSet presAssocID="{AB4D67EA-B748-4DAC-8E0F-3D434BC9807B}" presName="vert1" presStyleCnt="0"/>
      <dgm:spPr/>
    </dgm:pt>
  </dgm:ptLst>
  <dgm:cxnLst>
    <dgm:cxn modelId="{79AF291B-FC35-4FB3-96A3-B4D75F97A710}" type="presOf" srcId="{59C68E61-FE4E-42C9-BBB3-9661F663835A}" destId="{CBAECFD3-37CC-4956-A92C-C6AA304AFD22}" srcOrd="0" destOrd="0" presId="urn:microsoft.com/office/officeart/2008/layout/LinedList"/>
    <dgm:cxn modelId="{C1ABDC1E-BA23-4C5A-B0ED-6D8625E0BFFB}" type="presOf" srcId="{18007318-7314-4C32-979F-83B0C876A9DD}" destId="{F571366A-0F31-4D88-9E6B-47188D7488A1}" srcOrd="0" destOrd="0" presId="urn:microsoft.com/office/officeart/2008/layout/LinedList"/>
    <dgm:cxn modelId="{925C161F-24A4-4016-BC32-C209A6C6B1C6}" type="presOf" srcId="{AB4D67EA-B748-4DAC-8E0F-3D434BC9807B}" destId="{248DC3D1-4BCB-4E73-80E9-D546ABE7077A}" srcOrd="0" destOrd="0" presId="urn:microsoft.com/office/officeart/2008/layout/LinedList"/>
    <dgm:cxn modelId="{8E6EBD3D-B719-4FAF-A83E-9C1E9DB02835}" srcId="{59C68E61-FE4E-42C9-BBB3-9661F663835A}" destId="{D74AA1D0-65D2-4EC3-8604-69232BFCF6AC}" srcOrd="2" destOrd="0" parTransId="{343CE119-FF09-4329-8FF6-EDCDA75EDEAF}" sibTransId="{E837838F-E009-475A-93B0-07A38CA1B274}"/>
    <dgm:cxn modelId="{F9F2F042-178F-4E19-9BAD-E75F5F425D13}" type="presOf" srcId="{C54C9812-9546-4284-8983-D114B5F035AE}" destId="{54EC8C0A-F7DE-49E4-85FD-9960F2FCC814}" srcOrd="0" destOrd="0" presId="urn:microsoft.com/office/officeart/2008/layout/LinedList"/>
    <dgm:cxn modelId="{F3D6BE49-0725-4FE0-8CE1-28D15A68C413}" srcId="{59C68E61-FE4E-42C9-BBB3-9661F663835A}" destId="{18007318-7314-4C32-979F-83B0C876A9DD}" srcOrd="3" destOrd="0" parTransId="{4906F2BB-7F91-499B-AA82-82CB6C4EA83C}" sibTransId="{357F510A-1303-4683-B55C-2E2AC2B14743}"/>
    <dgm:cxn modelId="{C8CD096C-AA49-417F-B704-250A184FA0BF}" srcId="{59C68E61-FE4E-42C9-BBB3-9661F663835A}" destId="{AB4D67EA-B748-4DAC-8E0F-3D434BC9807B}" srcOrd="4" destOrd="0" parTransId="{795EABF5-78FC-42B1-83D1-25308033E560}" sibTransId="{85BB194F-7B58-48BD-AC97-F9EF3E2DA0CF}"/>
    <dgm:cxn modelId="{2830386C-619A-4556-8405-664C4B4585A4}" srcId="{59C68E61-FE4E-42C9-BBB3-9661F663835A}" destId="{85E8BD77-A124-4A41-8C93-58A9F8DD2F60}" srcOrd="1" destOrd="0" parTransId="{18890C6B-9E6D-4960-85C4-1E1704B25C20}" sibTransId="{9FB94E4C-38B7-4AAE-8EB5-DEFF935A0830}"/>
    <dgm:cxn modelId="{C0C23C95-67D0-435C-B81E-E968C266BA2D}" type="presOf" srcId="{85E8BD77-A124-4A41-8C93-58A9F8DD2F60}" destId="{ED7839DA-EB2F-437C-AAF0-5071F0DC3912}" srcOrd="0" destOrd="0" presId="urn:microsoft.com/office/officeart/2008/layout/LinedList"/>
    <dgm:cxn modelId="{94609BB2-A4AD-49B3-B584-9DE828341B68}" type="presOf" srcId="{D74AA1D0-65D2-4EC3-8604-69232BFCF6AC}" destId="{A871FAFB-B00D-4815-85A3-4216806237FB}" srcOrd="0" destOrd="0" presId="urn:microsoft.com/office/officeart/2008/layout/LinedList"/>
    <dgm:cxn modelId="{81BC14D5-E6FC-46E1-8556-3DAA472BAD81}" srcId="{59C68E61-FE4E-42C9-BBB3-9661F663835A}" destId="{C54C9812-9546-4284-8983-D114B5F035AE}" srcOrd="0" destOrd="0" parTransId="{E50D91EF-E795-43CA-800D-D08335AE9FCB}" sibTransId="{9912E1F6-C62F-40C2-BA37-14D4A19015B6}"/>
    <dgm:cxn modelId="{303FCCD6-6485-4048-88EE-AA1F91E9DE75}" type="presParOf" srcId="{CBAECFD3-37CC-4956-A92C-C6AA304AFD22}" destId="{77D27681-D90B-420F-BD92-D991E2B4AB8F}" srcOrd="0" destOrd="0" presId="urn:microsoft.com/office/officeart/2008/layout/LinedList"/>
    <dgm:cxn modelId="{DCCA109F-46D0-4C58-A127-535E72FA5BE6}" type="presParOf" srcId="{CBAECFD3-37CC-4956-A92C-C6AA304AFD22}" destId="{9FC96E25-847E-494D-905D-4B611B2BC626}" srcOrd="1" destOrd="0" presId="urn:microsoft.com/office/officeart/2008/layout/LinedList"/>
    <dgm:cxn modelId="{3B96DC6A-6119-4C10-A6D6-BF135E766227}" type="presParOf" srcId="{9FC96E25-847E-494D-905D-4B611B2BC626}" destId="{54EC8C0A-F7DE-49E4-85FD-9960F2FCC814}" srcOrd="0" destOrd="0" presId="urn:microsoft.com/office/officeart/2008/layout/LinedList"/>
    <dgm:cxn modelId="{FC03F1BC-C7F6-4463-A697-C87166A36DDD}" type="presParOf" srcId="{9FC96E25-847E-494D-905D-4B611B2BC626}" destId="{6589FDCC-DA74-4605-BB54-D228D941E717}" srcOrd="1" destOrd="0" presId="urn:microsoft.com/office/officeart/2008/layout/LinedList"/>
    <dgm:cxn modelId="{B0702355-E317-4680-815B-C96FFBDD193E}" type="presParOf" srcId="{CBAECFD3-37CC-4956-A92C-C6AA304AFD22}" destId="{FD8C0E5E-44AB-417E-93B7-33AD7886E4B4}" srcOrd="2" destOrd="0" presId="urn:microsoft.com/office/officeart/2008/layout/LinedList"/>
    <dgm:cxn modelId="{2DD931E2-6ED5-4B5C-82BF-76E2CF6E86CA}" type="presParOf" srcId="{CBAECFD3-37CC-4956-A92C-C6AA304AFD22}" destId="{4E7F358A-4661-4FD3-9A5D-48A72E1527A9}" srcOrd="3" destOrd="0" presId="urn:microsoft.com/office/officeart/2008/layout/LinedList"/>
    <dgm:cxn modelId="{B62DA7C8-747B-438F-9260-CFC88A757C67}" type="presParOf" srcId="{4E7F358A-4661-4FD3-9A5D-48A72E1527A9}" destId="{ED7839DA-EB2F-437C-AAF0-5071F0DC3912}" srcOrd="0" destOrd="0" presId="urn:microsoft.com/office/officeart/2008/layout/LinedList"/>
    <dgm:cxn modelId="{C58D20F6-7144-4757-9E7B-98605F2B0B2F}" type="presParOf" srcId="{4E7F358A-4661-4FD3-9A5D-48A72E1527A9}" destId="{2A340306-F93B-4A07-8942-D3699275A7EA}" srcOrd="1" destOrd="0" presId="urn:microsoft.com/office/officeart/2008/layout/LinedList"/>
    <dgm:cxn modelId="{7FC902C9-E0EB-4879-95C9-668396CCC5EB}" type="presParOf" srcId="{CBAECFD3-37CC-4956-A92C-C6AA304AFD22}" destId="{11688305-3292-4EA0-B799-5E250A43A845}" srcOrd="4" destOrd="0" presId="urn:microsoft.com/office/officeart/2008/layout/LinedList"/>
    <dgm:cxn modelId="{684475F8-CD5A-412C-851A-46AABFAF12CD}" type="presParOf" srcId="{CBAECFD3-37CC-4956-A92C-C6AA304AFD22}" destId="{750638DB-073C-45CA-81EE-FEFC69732F9A}" srcOrd="5" destOrd="0" presId="urn:microsoft.com/office/officeart/2008/layout/LinedList"/>
    <dgm:cxn modelId="{DE84A459-A2DF-4261-A4D4-E5F007069A8A}" type="presParOf" srcId="{750638DB-073C-45CA-81EE-FEFC69732F9A}" destId="{A871FAFB-B00D-4815-85A3-4216806237FB}" srcOrd="0" destOrd="0" presId="urn:microsoft.com/office/officeart/2008/layout/LinedList"/>
    <dgm:cxn modelId="{C69116DB-CC64-4E06-80EF-A8EEB31021DF}" type="presParOf" srcId="{750638DB-073C-45CA-81EE-FEFC69732F9A}" destId="{88A3AC4F-429B-4412-9FC5-9A362D19EEF9}" srcOrd="1" destOrd="0" presId="urn:microsoft.com/office/officeart/2008/layout/LinedList"/>
    <dgm:cxn modelId="{D555CA29-9FDC-4687-B2EB-0063C31159FD}" type="presParOf" srcId="{CBAECFD3-37CC-4956-A92C-C6AA304AFD22}" destId="{910BE28A-0F01-4AE1-B8DC-669BDF40270B}" srcOrd="6" destOrd="0" presId="urn:microsoft.com/office/officeart/2008/layout/LinedList"/>
    <dgm:cxn modelId="{8EDACC03-D769-40E0-9796-8F94EB810C40}" type="presParOf" srcId="{CBAECFD3-37CC-4956-A92C-C6AA304AFD22}" destId="{1293C10E-03E5-4A06-8100-470E7CA5E35B}" srcOrd="7" destOrd="0" presId="urn:microsoft.com/office/officeart/2008/layout/LinedList"/>
    <dgm:cxn modelId="{C99E2ED3-AC88-4401-93A5-9953FA4E308B}" type="presParOf" srcId="{1293C10E-03E5-4A06-8100-470E7CA5E35B}" destId="{F571366A-0F31-4D88-9E6B-47188D7488A1}" srcOrd="0" destOrd="0" presId="urn:microsoft.com/office/officeart/2008/layout/LinedList"/>
    <dgm:cxn modelId="{47800D76-47A8-41A0-933B-F695A19187A1}" type="presParOf" srcId="{1293C10E-03E5-4A06-8100-470E7CA5E35B}" destId="{91D65695-AE03-4BBD-B416-49D7CB9DCDE8}" srcOrd="1" destOrd="0" presId="urn:microsoft.com/office/officeart/2008/layout/LinedList"/>
    <dgm:cxn modelId="{A9CC9D10-28D7-4764-9049-31FE76B7ECDC}" type="presParOf" srcId="{CBAECFD3-37CC-4956-A92C-C6AA304AFD22}" destId="{60C07302-9354-4360-B428-D2F273923F17}" srcOrd="8" destOrd="0" presId="urn:microsoft.com/office/officeart/2008/layout/LinedList"/>
    <dgm:cxn modelId="{2013C863-A8A5-4F71-B47D-30369811BAA9}" type="presParOf" srcId="{CBAECFD3-37CC-4956-A92C-C6AA304AFD22}" destId="{82BABFE2-966A-44C5-8786-35BBB5FA1790}" srcOrd="9" destOrd="0" presId="urn:microsoft.com/office/officeart/2008/layout/LinedList"/>
    <dgm:cxn modelId="{7E17CEA0-BE27-44E8-A515-7B162935FD0F}" type="presParOf" srcId="{82BABFE2-966A-44C5-8786-35BBB5FA1790}" destId="{248DC3D1-4BCB-4E73-80E9-D546ABE7077A}" srcOrd="0" destOrd="0" presId="urn:microsoft.com/office/officeart/2008/layout/LinedList"/>
    <dgm:cxn modelId="{E021FFAB-8C1F-4D4A-99D8-6FF3D17D24BF}" type="presParOf" srcId="{82BABFE2-966A-44C5-8786-35BBB5FA1790}" destId="{1A6BEE38-A544-4924-BE25-EE203DBCDBB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0A840C-F323-4E48-BD15-9635EA809A63}"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IN"/>
        </a:p>
      </dgm:t>
    </dgm:pt>
    <dgm:pt modelId="{B1C1F8A6-4421-40FD-801B-A335611C9BAA}">
      <dgm:prSet phldrT="[Text]"/>
      <dgm:spPr/>
      <dgm:t>
        <a:bodyPr/>
        <a:lstStyle/>
        <a:p>
          <a:r>
            <a:rPr lang="en-IN" dirty="0">
              <a:latin typeface="Times New Roman" panose="02020603050405020304" pitchFamily="18" charset="0"/>
              <a:cs typeface="Times New Roman" panose="02020603050405020304" pitchFamily="18" charset="0"/>
            </a:rPr>
            <a:t>HOMEPAGE</a:t>
          </a:r>
        </a:p>
      </dgm:t>
    </dgm:pt>
    <dgm:pt modelId="{9033FCEF-B501-4CB6-8501-A4A0DEA4315B}" type="parTrans" cxnId="{F4082EA6-AC7E-4C78-952A-393CCDCB6887}">
      <dgm:prSet/>
      <dgm:spPr/>
      <dgm:t>
        <a:bodyPr/>
        <a:lstStyle/>
        <a:p>
          <a:endParaRPr lang="en-IN"/>
        </a:p>
      </dgm:t>
    </dgm:pt>
    <dgm:pt modelId="{833C1BC8-02F6-4159-86FD-5700C296BE28}" type="sibTrans" cxnId="{F4082EA6-AC7E-4C78-952A-393CCDCB6887}">
      <dgm:prSet/>
      <dgm:spPr/>
      <dgm:t>
        <a:bodyPr/>
        <a:lstStyle/>
        <a:p>
          <a:endParaRPr lang="en-IN"/>
        </a:p>
      </dgm:t>
    </dgm:pt>
    <dgm:pt modelId="{46E11F4B-3421-416C-9256-7D51EDAC7099}">
      <dgm:prSet phldrT="[Text]"/>
      <dgm:spPr/>
      <dgm:t>
        <a:bodyPr/>
        <a:lstStyle/>
        <a:p>
          <a:r>
            <a:rPr lang="en-IN" dirty="0">
              <a:latin typeface="Times New Roman" panose="02020603050405020304" pitchFamily="18" charset="0"/>
              <a:cs typeface="Times New Roman" panose="02020603050405020304" pitchFamily="18" charset="0"/>
            </a:rPr>
            <a:t>MEMBER LOGIN</a:t>
          </a:r>
        </a:p>
      </dgm:t>
    </dgm:pt>
    <dgm:pt modelId="{90D1F818-0B0F-42C1-A4E8-4D4A76B42642}" type="parTrans" cxnId="{4529A680-D78E-4EC2-8C2E-759A911551EC}">
      <dgm:prSet/>
      <dgm:spPr/>
      <dgm:t>
        <a:bodyPr/>
        <a:lstStyle/>
        <a:p>
          <a:endParaRPr lang="en-IN"/>
        </a:p>
      </dgm:t>
    </dgm:pt>
    <dgm:pt modelId="{4D6A2DC7-AD3D-4CFF-A3A4-733AC0D3A385}" type="sibTrans" cxnId="{4529A680-D78E-4EC2-8C2E-759A911551EC}">
      <dgm:prSet/>
      <dgm:spPr/>
      <dgm:t>
        <a:bodyPr/>
        <a:lstStyle/>
        <a:p>
          <a:endParaRPr lang="en-IN"/>
        </a:p>
      </dgm:t>
    </dgm:pt>
    <dgm:pt modelId="{31D4EBC1-1A51-41A3-8A12-59D6FFB11508}">
      <dgm:prSet phldrT="[Text]"/>
      <dgm:spPr/>
      <dgm:t>
        <a:bodyPr/>
        <a:lstStyle/>
        <a:p>
          <a:r>
            <a:rPr lang="en-IN" dirty="0">
              <a:latin typeface="Times New Roman" panose="02020603050405020304" pitchFamily="18" charset="0"/>
              <a:cs typeface="Times New Roman" panose="02020603050405020304" pitchFamily="18" charset="0"/>
            </a:rPr>
            <a:t>AGENT LOGIN</a:t>
          </a:r>
        </a:p>
      </dgm:t>
    </dgm:pt>
    <dgm:pt modelId="{F8276264-0DE7-4167-BBBF-E39C4955024B}" type="parTrans" cxnId="{69310464-6BF4-4A2C-BDDF-CBB70AA38E6D}">
      <dgm:prSet/>
      <dgm:spPr/>
      <dgm:t>
        <a:bodyPr/>
        <a:lstStyle/>
        <a:p>
          <a:endParaRPr lang="en-IN"/>
        </a:p>
      </dgm:t>
    </dgm:pt>
    <dgm:pt modelId="{2A16844C-59A1-48D5-ABF1-4104C769B9FA}" type="sibTrans" cxnId="{69310464-6BF4-4A2C-BDDF-CBB70AA38E6D}">
      <dgm:prSet/>
      <dgm:spPr/>
      <dgm:t>
        <a:bodyPr/>
        <a:lstStyle/>
        <a:p>
          <a:endParaRPr lang="en-IN"/>
        </a:p>
      </dgm:t>
    </dgm:pt>
    <dgm:pt modelId="{2D799D51-623B-4EAC-A0FF-2382D8878B4F}">
      <dgm:prSet phldrT="[Text]"/>
      <dgm:spPr/>
      <dgm:t>
        <a:bodyPr/>
        <a:lstStyle/>
        <a:p>
          <a:r>
            <a:rPr lang="en-IN" dirty="0">
              <a:latin typeface="Times New Roman" panose="02020603050405020304" pitchFamily="18" charset="0"/>
              <a:cs typeface="Times New Roman" panose="02020603050405020304" pitchFamily="18" charset="0"/>
            </a:rPr>
            <a:t>TECHNICIAN</a:t>
          </a:r>
        </a:p>
        <a:p>
          <a:r>
            <a:rPr lang="en-IN" dirty="0">
              <a:latin typeface="Times New Roman" panose="02020603050405020304" pitchFamily="18" charset="0"/>
              <a:cs typeface="Times New Roman" panose="02020603050405020304" pitchFamily="18" charset="0"/>
            </a:rPr>
            <a:t>LOGIN</a:t>
          </a:r>
        </a:p>
      </dgm:t>
    </dgm:pt>
    <dgm:pt modelId="{B986F1B7-80F6-44FC-9550-E928776FF536}" type="parTrans" cxnId="{AF041E71-AB78-4A7A-B5AF-BE496A73826B}">
      <dgm:prSet/>
      <dgm:spPr/>
      <dgm:t>
        <a:bodyPr/>
        <a:lstStyle/>
        <a:p>
          <a:endParaRPr lang="en-IN"/>
        </a:p>
      </dgm:t>
    </dgm:pt>
    <dgm:pt modelId="{14A0BFDA-38D9-4234-8ECB-A9A47F316B68}" type="sibTrans" cxnId="{AF041E71-AB78-4A7A-B5AF-BE496A73826B}">
      <dgm:prSet/>
      <dgm:spPr/>
      <dgm:t>
        <a:bodyPr/>
        <a:lstStyle/>
        <a:p>
          <a:endParaRPr lang="en-IN"/>
        </a:p>
      </dgm:t>
    </dgm:pt>
    <dgm:pt modelId="{5FA2ECD0-5656-428A-9E51-81902833E66C}" type="pres">
      <dgm:prSet presAssocID="{590A840C-F323-4E48-BD15-9635EA809A63}" presName="hierChild1" presStyleCnt="0">
        <dgm:presLayoutVars>
          <dgm:chPref val="1"/>
          <dgm:dir/>
          <dgm:animOne val="branch"/>
          <dgm:animLvl val="lvl"/>
          <dgm:resizeHandles/>
        </dgm:presLayoutVars>
      </dgm:prSet>
      <dgm:spPr/>
    </dgm:pt>
    <dgm:pt modelId="{EA228AC1-7341-4EC1-A6C4-1A9185D91F43}" type="pres">
      <dgm:prSet presAssocID="{B1C1F8A6-4421-40FD-801B-A335611C9BAA}" presName="hierRoot1" presStyleCnt="0"/>
      <dgm:spPr/>
    </dgm:pt>
    <dgm:pt modelId="{1CF2C1F6-60AD-45F3-9F93-7BE76F5D03F5}" type="pres">
      <dgm:prSet presAssocID="{B1C1F8A6-4421-40FD-801B-A335611C9BAA}" presName="composite" presStyleCnt="0"/>
      <dgm:spPr/>
    </dgm:pt>
    <dgm:pt modelId="{2648EB07-3AE1-46B2-90A2-DC9674FC7A4A}" type="pres">
      <dgm:prSet presAssocID="{B1C1F8A6-4421-40FD-801B-A335611C9BAA}" presName="background" presStyleLbl="node0" presStyleIdx="0" presStyleCnt="1"/>
      <dgm:spPr/>
    </dgm:pt>
    <dgm:pt modelId="{8B156187-9B5C-4BC7-9F48-61C40F03E156}" type="pres">
      <dgm:prSet presAssocID="{B1C1F8A6-4421-40FD-801B-A335611C9BAA}" presName="text" presStyleLbl="fgAcc0" presStyleIdx="0" presStyleCnt="1">
        <dgm:presLayoutVars>
          <dgm:chPref val="3"/>
        </dgm:presLayoutVars>
      </dgm:prSet>
      <dgm:spPr/>
    </dgm:pt>
    <dgm:pt modelId="{211DA5EC-156B-467F-9472-E1FD846FA806}" type="pres">
      <dgm:prSet presAssocID="{B1C1F8A6-4421-40FD-801B-A335611C9BAA}" presName="hierChild2" presStyleCnt="0"/>
      <dgm:spPr/>
    </dgm:pt>
    <dgm:pt modelId="{93C9349E-2C63-4440-AE83-B08EFC8B38FE}" type="pres">
      <dgm:prSet presAssocID="{90D1F818-0B0F-42C1-A4E8-4D4A76B42642}" presName="Name10" presStyleLbl="parChTrans1D2" presStyleIdx="0" presStyleCnt="3"/>
      <dgm:spPr/>
    </dgm:pt>
    <dgm:pt modelId="{EB6132D7-F041-4A8A-9909-66DFAD938F17}" type="pres">
      <dgm:prSet presAssocID="{46E11F4B-3421-416C-9256-7D51EDAC7099}" presName="hierRoot2" presStyleCnt="0"/>
      <dgm:spPr/>
    </dgm:pt>
    <dgm:pt modelId="{41D9C496-0B34-4A34-AF10-47DAD7EEDEBA}" type="pres">
      <dgm:prSet presAssocID="{46E11F4B-3421-416C-9256-7D51EDAC7099}" presName="composite2" presStyleCnt="0"/>
      <dgm:spPr/>
    </dgm:pt>
    <dgm:pt modelId="{9BD60FB8-FE56-4D94-ACD0-4F5225704939}" type="pres">
      <dgm:prSet presAssocID="{46E11F4B-3421-416C-9256-7D51EDAC7099}" presName="background2" presStyleLbl="node2" presStyleIdx="0" presStyleCnt="3"/>
      <dgm:spPr/>
    </dgm:pt>
    <dgm:pt modelId="{F704616F-CE55-411A-A027-929B40821D99}" type="pres">
      <dgm:prSet presAssocID="{46E11F4B-3421-416C-9256-7D51EDAC7099}" presName="text2" presStyleLbl="fgAcc2" presStyleIdx="0" presStyleCnt="3">
        <dgm:presLayoutVars>
          <dgm:chPref val="3"/>
        </dgm:presLayoutVars>
      </dgm:prSet>
      <dgm:spPr/>
    </dgm:pt>
    <dgm:pt modelId="{B0EAAAB7-9577-4013-A68E-F2BBC1A307D2}" type="pres">
      <dgm:prSet presAssocID="{46E11F4B-3421-416C-9256-7D51EDAC7099}" presName="hierChild3" presStyleCnt="0"/>
      <dgm:spPr/>
    </dgm:pt>
    <dgm:pt modelId="{1AC04703-D1C6-42CA-AE05-561E704A11CB}" type="pres">
      <dgm:prSet presAssocID="{F8276264-0DE7-4167-BBBF-E39C4955024B}" presName="Name10" presStyleLbl="parChTrans1D2" presStyleIdx="1" presStyleCnt="3"/>
      <dgm:spPr/>
    </dgm:pt>
    <dgm:pt modelId="{3C5A30B3-D872-4B9D-9B55-9DBA43D95B08}" type="pres">
      <dgm:prSet presAssocID="{31D4EBC1-1A51-41A3-8A12-59D6FFB11508}" presName="hierRoot2" presStyleCnt="0"/>
      <dgm:spPr/>
    </dgm:pt>
    <dgm:pt modelId="{2837293A-FA1D-4D3C-8652-C39689FEC444}" type="pres">
      <dgm:prSet presAssocID="{31D4EBC1-1A51-41A3-8A12-59D6FFB11508}" presName="composite2" presStyleCnt="0"/>
      <dgm:spPr/>
    </dgm:pt>
    <dgm:pt modelId="{F2E877B4-C83D-43BF-B710-94291CD9CCD1}" type="pres">
      <dgm:prSet presAssocID="{31D4EBC1-1A51-41A3-8A12-59D6FFB11508}" presName="background2" presStyleLbl="node2" presStyleIdx="1" presStyleCnt="3"/>
      <dgm:spPr/>
    </dgm:pt>
    <dgm:pt modelId="{2AE3A5A1-DDA9-4CE3-AC66-1AE9D406F3CA}" type="pres">
      <dgm:prSet presAssocID="{31D4EBC1-1A51-41A3-8A12-59D6FFB11508}" presName="text2" presStyleLbl="fgAcc2" presStyleIdx="1" presStyleCnt="3">
        <dgm:presLayoutVars>
          <dgm:chPref val="3"/>
        </dgm:presLayoutVars>
      </dgm:prSet>
      <dgm:spPr/>
    </dgm:pt>
    <dgm:pt modelId="{CA8A106E-036A-4CF1-BCEC-693D563AD525}" type="pres">
      <dgm:prSet presAssocID="{31D4EBC1-1A51-41A3-8A12-59D6FFB11508}" presName="hierChild3" presStyleCnt="0"/>
      <dgm:spPr/>
    </dgm:pt>
    <dgm:pt modelId="{938D8A40-3F57-4C1D-989B-23947977F3B5}" type="pres">
      <dgm:prSet presAssocID="{B986F1B7-80F6-44FC-9550-E928776FF536}" presName="Name10" presStyleLbl="parChTrans1D2" presStyleIdx="2" presStyleCnt="3"/>
      <dgm:spPr/>
    </dgm:pt>
    <dgm:pt modelId="{6A72760F-D013-4B1A-ADBF-F19BAEA1D74C}" type="pres">
      <dgm:prSet presAssocID="{2D799D51-623B-4EAC-A0FF-2382D8878B4F}" presName="hierRoot2" presStyleCnt="0"/>
      <dgm:spPr/>
    </dgm:pt>
    <dgm:pt modelId="{0C539014-29A8-418A-8F4F-7A5CA4F3068A}" type="pres">
      <dgm:prSet presAssocID="{2D799D51-623B-4EAC-A0FF-2382D8878B4F}" presName="composite2" presStyleCnt="0"/>
      <dgm:spPr/>
    </dgm:pt>
    <dgm:pt modelId="{656470A1-40F9-49D2-B78E-DECB7C021DB3}" type="pres">
      <dgm:prSet presAssocID="{2D799D51-623B-4EAC-A0FF-2382D8878B4F}" presName="background2" presStyleLbl="node2" presStyleIdx="2" presStyleCnt="3"/>
      <dgm:spPr/>
    </dgm:pt>
    <dgm:pt modelId="{5FD215EE-E489-4D99-B163-14A25AAB77A8}" type="pres">
      <dgm:prSet presAssocID="{2D799D51-623B-4EAC-A0FF-2382D8878B4F}" presName="text2" presStyleLbl="fgAcc2" presStyleIdx="2" presStyleCnt="3">
        <dgm:presLayoutVars>
          <dgm:chPref val="3"/>
        </dgm:presLayoutVars>
      </dgm:prSet>
      <dgm:spPr/>
    </dgm:pt>
    <dgm:pt modelId="{8C14160B-CDB4-4328-9593-4D328B7B6812}" type="pres">
      <dgm:prSet presAssocID="{2D799D51-623B-4EAC-A0FF-2382D8878B4F}" presName="hierChild3" presStyleCnt="0"/>
      <dgm:spPr/>
    </dgm:pt>
  </dgm:ptLst>
  <dgm:cxnLst>
    <dgm:cxn modelId="{221FA25B-0A6B-4307-AC91-AA5EE20CFE89}" type="presOf" srcId="{590A840C-F323-4E48-BD15-9635EA809A63}" destId="{5FA2ECD0-5656-428A-9E51-81902833E66C}" srcOrd="0" destOrd="0" presId="urn:microsoft.com/office/officeart/2005/8/layout/hierarchy1"/>
    <dgm:cxn modelId="{878B3A61-DC21-458F-B0C2-88AE3CD72B68}" type="presOf" srcId="{B986F1B7-80F6-44FC-9550-E928776FF536}" destId="{938D8A40-3F57-4C1D-989B-23947977F3B5}" srcOrd="0" destOrd="0" presId="urn:microsoft.com/office/officeart/2005/8/layout/hierarchy1"/>
    <dgm:cxn modelId="{69310464-6BF4-4A2C-BDDF-CBB70AA38E6D}" srcId="{B1C1F8A6-4421-40FD-801B-A335611C9BAA}" destId="{31D4EBC1-1A51-41A3-8A12-59D6FFB11508}" srcOrd="1" destOrd="0" parTransId="{F8276264-0DE7-4167-BBBF-E39C4955024B}" sibTransId="{2A16844C-59A1-48D5-ABF1-4104C769B9FA}"/>
    <dgm:cxn modelId="{AF041E71-AB78-4A7A-B5AF-BE496A73826B}" srcId="{B1C1F8A6-4421-40FD-801B-A335611C9BAA}" destId="{2D799D51-623B-4EAC-A0FF-2382D8878B4F}" srcOrd="2" destOrd="0" parTransId="{B986F1B7-80F6-44FC-9550-E928776FF536}" sibTransId="{14A0BFDA-38D9-4234-8ECB-A9A47F316B68}"/>
    <dgm:cxn modelId="{EF523453-E544-44D9-A31C-E94572D82287}" type="presOf" srcId="{F8276264-0DE7-4167-BBBF-E39C4955024B}" destId="{1AC04703-D1C6-42CA-AE05-561E704A11CB}" srcOrd="0" destOrd="0" presId="urn:microsoft.com/office/officeart/2005/8/layout/hierarchy1"/>
    <dgm:cxn modelId="{B9993D7F-B0DE-4498-A9D3-F96757089271}" type="presOf" srcId="{31D4EBC1-1A51-41A3-8A12-59D6FFB11508}" destId="{2AE3A5A1-DDA9-4CE3-AC66-1AE9D406F3CA}" srcOrd="0" destOrd="0" presId="urn:microsoft.com/office/officeart/2005/8/layout/hierarchy1"/>
    <dgm:cxn modelId="{4529A680-D78E-4EC2-8C2E-759A911551EC}" srcId="{B1C1F8A6-4421-40FD-801B-A335611C9BAA}" destId="{46E11F4B-3421-416C-9256-7D51EDAC7099}" srcOrd="0" destOrd="0" parTransId="{90D1F818-0B0F-42C1-A4E8-4D4A76B42642}" sibTransId="{4D6A2DC7-AD3D-4CFF-A3A4-733AC0D3A385}"/>
    <dgm:cxn modelId="{F4082EA6-AC7E-4C78-952A-393CCDCB6887}" srcId="{590A840C-F323-4E48-BD15-9635EA809A63}" destId="{B1C1F8A6-4421-40FD-801B-A335611C9BAA}" srcOrd="0" destOrd="0" parTransId="{9033FCEF-B501-4CB6-8501-A4A0DEA4315B}" sibTransId="{833C1BC8-02F6-4159-86FD-5700C296BE28}"/>
    <dgm:cxn modelId="{0BBF1EAE-453D-4A08-BA38-872FBE7BC0BE}" type="presOf" srcId="{2D799D51-623B-4EAC-A0FF-2382D8878B4F}" destId="{5FD215EE-E489-4D99-B163-14A25AAB77A8}" srcOrd="0" destOrd="0" presId="urn:microsoft.com/office/officeart/2005/8/layout/hierarchy1"/>
    <dgm:cxn modelId="{D5EA4CD2-747E-4BD6-9FF4-40428E337AE1}" type="presOf" srcId="{B1C1F8A6-4421-40FD-801B-A335611C9BAA}" destId="{8B156187-9B5C-4BC7-9F48-61C40F03E156}" srcOrd="0" destOrd="0" presId="urn:microsoft.com/office/officeart/2005/8/layout/hierarchy1"/>
    <dgm:cxn modelId="{6CAFC8F1-CF86-4A45-B0CD-0ECE8EE4BE72}" type="presOf" srcId="{46E11F4B-3421-416C-9256-7D51EDAC7099}" destId="{F704616F-CE55-411A-A027-929B40821D99}" srcOrd="0" destOrd="0" presId="urn:microsoft.com/office/officeart/2005/8/layout/hierarchy1"/>
    <dgm:cxn modelId="{783381F5-9978-40E0-A742-3EA961847D6D}" type="presOf" srcId="{90D1F818-0B0F-42C1-A4E8-4D4A76B42642}" destId="{93C9349E-2C63-4440-AE83-B08EFC8B38FE}" srcOrd="0" destOrd="0" presId="urn:microsoft.com/office/officeart/2005/8/layout/hierarchy1"/>
    <dgm:cxn modelId="{067F66A1-CF6D-4BF9-963C-11F941E134B6}" type="presParOf" srcId="{5FA2ECD0-5656-428A-9E51-81902833E66C}" destId="{EA228AC1-7341-4EC1-A6C4-1A9185D91F43}" srcOrd="0" destOrd="0" presId="urn:microsoft.com/office/officeart/2005/8/layout/hierarchy1"/>
    <dgm:cxn modelId="{17B909B9-5B38-41A1-982F-BCEB01E14431}" type="presParOf" srcId="{EA228AC1-7341-4EC1-A6C4-1A9185D91F43}" destId="{1CF2C1F6-60AD-45F3-9F93-7BE76F5D03F5}" srcOrd="0" destOrd="0" presId="urn:microsoft.com/office/officeart/2005/8/layout/hierarchy1"/>
    <dgm:cxn modelId="{C6E59483-8B74-4D3B-9548-B0A5BE9DB7E0}" type="presParOf" srcId="{1CF2C1F6-60AD-45F3-9F93-7BE76F5D03F5}" destId="{2648EB07-3AE1-46B2-90A2-DC9674FC7A4A}" srcOrd="0" destOrd="0" presId="urn:microsoft.com/office/officeart/2005/8/layout/hierarchy1"/>
    <dgm:cxn modelId="{21F2955D-4EC0-48A8-8357-D2F56B9EDCFB}" type="presParOf" srcId="{1CF2C1F6-60AD-45F3-9F93-7BE76F5D03F5}" destId="{8B156187-9B5C-4BC7-9F48-61C40F03E156}" srcOrd="1" destOrd="0" presId="urn:microsoft.com/office/officeart/2005/8/layout/hierarchy1"/>
    <dgm:cxn modelId="{B795E09D-722B-444D-870D-B2D294841212}" type="presParOf" srcId="{EA228AC1-7341-4EC1-A6C4-1A9185D91F43}" destId="{211DA5EC-156B-467F-9472-E1FD846FA806}" srcOrd="1" destOrd="0" presId="urn:microsoft.com/office/officeart/2005/8/layout/hierarchy1"/>
    <dgm:cxn modelId="{D4A1C332-6495-42A9-9531-A435D4A5DDDC}" type="presParOf" srcId="{211DA5EC-156B-467F-9472-E1FD846FA806}" destId="{93C9349E-2C63-4440-AE83-B08EFC8B38FE}" srcOrd="0" destOrd="0" presId="urn:microsoft.com/office/officeart/2005/8/layout/hierarchy1"/>
    <dgm:cxn modelId="{614923EC-947B-4418-8926-24E8E7A5249A}" type="presParOf" srcId="{211DA5EC-156B-467F-9472-E1FD846FA806}" destId="{EB6132D7-F041-4A8A-9909-66DFAD938F17}" srcOrd="1" destOrd="0" presId="urn:microsoft.com/office/officeart/2005/8/layout/hierarchy1"/>
    <dgm:cxn modelId="{3E7B8CE6-2179-4AB2-92CE-A12F27E5CA5B}" type="presParOf" srcId="{EB6132D7-F041-4A8A-9909-66DFAD938F17}" destId="{41D9C496-0B34-4A34-AF10-47DAD7EEDEBA}" srcOrd="0" destOrd="0" presId="urn:microsoft.com/office/officeart/2005/8/layout/hierarchy1"/>
    <dgm:cxn modelId="{17DC4D66-B070-40C6-8CEA-BBADEC55E098}" type="presParOf" srcId="{41D9C496-0B34-4A34-AF10-47DAD7EEDEBA}" destId="{9BD60FB8-FE56-4D94-ACD0-4F5225704939}" srcOrd="0" destOrd="0" presId="urn:microsoft.com/office/officeart/2005/8/layout/hierarchy1"/>
    <dgm:cxn modelId="{85ADC2A1-834F-4C07-B2E6-5C6080856F3E}" type="presParOf" srcId="{41D9C496-0B34-4A34-AF10-47DAD7EEDEBA}" destId="{F704616F-CE55-411A-A027-929B40821D99}" srcOrd="1" destOrd="0" presId="urn:microsoft.com/office/officeart/2005/8/layout/hierarchy1"/>
    <dgm:cxn modelId="{4045B0E2-A64F-4A94-A126-CB0F0E7071DC}" type="presParOf" srcId="{EB6132D7-F041-4A8A-9909-66DFAD938F17}" destId="{B0EAAAB7-9577-4013-A68E-F2BBC1A307D2}" srcOrd="1" destOrd="0" presId="urn:microsoft.com/office/officeart/2005/8/layout/hierarchy1"/>
    <dgm:cxn modelId="{FF2D0311-8169-4A0C-905D-190166B29EBD}" type="presParOf" srcId="{211DA5EC-156B-467F-9472-E1FD846FA806}" destId="{1AC04703-D1C6-42CA-AE05-561E704A11CB}" srcOrd="2" destOrd="0" presId="urn:microsoft.com/office/officeart/2005/8/layout/hierarchy1"/>
    <dgm:cxn modelId="{2900378A-F74C-40EC-ADFA-EEB97D02569E}" type="presParOf" srcId="{211DA5EC-156B-467F-9472-E1FD846FA806}" destId="{3C5A30B3-D872-4B9D-9B55-9DBA43D95B08}" srcOrd="3" destOrd="0" presId="urn:microsoft.com/office/officeart/2005/8/layout/hierarchy1"/>
    <dgm:cxn modelId="{BB6F9705-14A7-49AA-801D-3083D7A3A3A4}" type="presParOf" srcId="{3C5A30B3-D872-4B9D-9B55-9DBA43D95B08}" destId="{2837293A-FA1D-4D3C-8652-C39689FEC444}" srcOrd="0" destOrd="0" presId="urn:microsoft.com/office/officeart/2005/8/layout/hierarchy1"/>
    <dgm:cxn modelId="{54BDD0E9-43FC-4963-B378-AAAA466F5569}" type="presParOf" srcId="{2837293A-FA1D-4D3C-8652-C39689FEC444}" destId="{F2E877B4-C83D-43BF-B710-94291CD9CCD1}" srcOrd="0" destOrd="0" presId="urn:microsoft.com/office/officeart/2005/8/layout/hierarchy1"/>
    <dgm:cxn modelId="{DE30CA30-02AC-4235-A067-3DE22374D6BE}" type="presParOf" srcId="{2837293A-FA1D-4D3C-8652-C39689FEC444}" destId="{2AE3A5A1-DDA9-4CE3-AC66-1AE9D406F3CA}" srcOrd="1" destOrd="0" presId="urn:microsoft.com/office/officeart/2005/8/layout/hierarchy1"/>
    <dgm:cxn modelId="{F9443F09-CCFC-40D3-8FD1-11C74EC37405}" type="presParOf" srcId="{3C5A30B3-D872-4B9D-9B55-9DBA43D95B08}" destId="{CA8A106E-036A-4CF1-BCEC-693D563AD525}" srcOrd="1" destOrd="0" presId="urn:microsoft.com/office/officeart/2005/8/layout/hierarchy1"/>
    <dgm:cxn modelId="{6E905312-9691-486B-ACC7-1F0F68A9906C}" type="presParOf" srcId="{211DA5EC-156B-467F-9472-E1FD846FA806}" destId="{938D8A40-3F57-4C1D-989B-23947977F3B5}" srcOrd="4" destOrd="0" presId="urn:microsoft.com/office/officeart/2005/8/layout/hierarchy1"/>
    <dgm:cxn modelId="{42176258-0457-4341-A63C-85EC41BFC904}" type="presParOf" srcId="{211DA5EC-156B-467F-9472-E1FD846FA806}" destId="{6A72760F-D013-4B1A-ADBF-F19BAEA1D74C}" srcOrd="5" destOrd="0" presId="urn:microsoft.com/office/officeart/2005/8/layout/hierarchy1"/>
    <dgm:cxn modelId="{DEDC2DDF-F04F-4ED3-A068-F4E0BCE3E081}" type="presParOf" srcId="{6A72760F-D013-4B1A-ADBF-F19BAEA1D74C}" destId="{0C539014-29A8-418A-8F4F-7A5CA4F3068A}" srcOrd="0" destOrd="0" presId="urn:microsoft.com/office/officeart/2005/8/layout/hierarchy1"/>
    <dgm:cxn modelId="{5EAEE3D6-936E-4202-AB68-FAFC48304938}" type="presParOf" srcId="{0C539014-29A8-418A-8F4F-7A5CA4F3068A}" destId="{656470A1-40F9-49D2-B78E-DECB7C021DB3}" srcOrd="0" destOrd="0" presId="urn:microsoft.com/office/officeart/2005/8/layout/hierarchy1"/>
    <dgm:cxn modelId="{08EA229E-9DFE-4AF8-AAE1-92755F3A5C4C}" type="presParOf" srcId="{0C539014-29A8-418A-8F4F-7A5CA4F3068A}" destId="{5FD215EE-E489-4D99-B163-14A25AAB77A8}" srcOrd="1" destOrd="0" presId="urn:microsoft.com/office/officeart/2005/8/layout/hierarchy1"/>
    <dgm:cxn modelId="{2C49ADED-75F7-4CEC-BAF0-D96037FCBE55}" type="presParOf" srcId="{6A72760F-D013-4B1A-ADBF-F19BAEA1D74C}" destId="{8C14160B-CDB4-4328-9593-4D328B7B681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D27681-D90B-420F-BD92-D991E2B4AB8F}">
      <dsp:nvSpPr>
        <dsp:cNvPr id="0" name=""/>
        <dsp:cNvSpPr/>
      </dsp:nvSpPr>
      <dsp:spPr>
        <a:xfrm>
          <a:off x="0" y="589"/>
          <a:ext cx="10972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EC8C0A-F7DE-49E4-85FD-9960F2FCC814}">
      <dsp:nvSpPr>
        <dsp:cNvPr id="0" name=""/>
        <dsp:cNvSpPr/>
      </dsp:nvSpPr>
      <dsp:spPr>
        <a:xfrm>
          <a:off x="0" y="589"/>
          <a:ext cx="10972800" cy="9659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rtl="0">
            <a:lnSpc>
              <a:spcPct val="90000"/>
            </a:lnSpc>
            <a:spcBef>
              <a:spcPct val="0"/>
            </a:spcBef>
            <a:spcAft>
              <a:spcPct val="35000"/>
            </a:spcAft>
            <a:buNone/>
          </a:pPr>
          <a:r>
            <a:rPr lang="en-US" sz="4000" kern="1200" dirty="0" err="1">
              <a:latin typeface="Times New Roman" panose="02020603050405020304" pitchFamily="18" charset="0"/>
              <a:ea typeface="MS PGothic"/>
              <a:cs typeface="Times New Roman" panose="02020603050405020304" pitchFamily="18" charset="0"/>
            </a:rPr>
            <a:t>Dr.Jaish</a:t>
          </a:r>
          <a:r>
            <a:rPr lang="en-US" sz="4000" kern="1200" dirty="0">
              <a:latin typeface="Times New Roman" panose="02020603050405020304" pitchFamily="18" charset="0"/>
              <a:ea typeface="MS PGothic"/>
              <a:cs typeface="Times New Roman" panose="02020603050405020304" pitchFamily="18" charset="0"/>
            </a:rPr>
            <a:t> P</a:t>
          </a:r>
        </a:p>
      </dsp:txBody>
      <dsp:txXfrm>
        <a:off x="0" y="589"/>
        <a:ext cx="10972800" cy="965916"/>
      </dsp:txXfrm>
    </dsp:sp>
    <dsp:sp modelId="{FD8C0E5E-44AB-417E-93B7-33AD7886E4B4}">
      <dsp:nvSpPr>
        <dsp:cNvPr id="0" name=""/>
        <dsp:cNvSpPr/>
      </dsp:nvSpPr>
      <dsp:spPr>
        <a:xfrm>
          <a:off x="0" y="966506"/>
          <a:ext cx="10972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7839DA-EB2F-437C-AAF0-5071F0DC3912}">
      <dsp:nvSpPr>
        <dsp:cNvPr id="0" name=""/>
        <dsp:cNvSpPr/>
      </dsp:nvSpPr>
      <dsp:spPr>
        <a:xfrm>
          <a:off x="0" y="966506"/>
          <a:ext cx="10972800" cy="9659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dirty="0">
              <a:latin typeface="Times New Roman" panose="02020603050405020304" pitchFamily="18" charset="0"/>
              <a:cs typeface="Times New Roman" panose="02020603050405020304" pitchFamily="18" charset="0"/>
            </a:rPr>
            <a:t>Department of Mathematics,</a:t>
          </a:r>
        </a:p>
      </dsp:txBody>
      <dsp:txXfrm>
        <a:off x="0" y="966506"/>
        <a:ext cx="10972800" cy="965916"/>
      </dsp:txXfrm>
    </dsp:sp>
    <dsp:sp modelId="{11688305-3292-4EA0-B799-5E250A43A845}">
      <dsp:nvSpPr>
        <dsp:cNvPr id="0" name=""/>
        <dsp:cNvSpPr/>
      </dsp:nvSpPr>
      <dsp:spPr>
        <a:xfrm>
          <a:off x="0" y="1932423"/>
          <a:ext cx="10972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71FAFB-B00D-4815-85A3-4216806237FB}">
      <dsp:nvSpPr>
        <dsp:cNvPr id="0" name=""/>
        <dsp:cNvSpPr/>
      </dsp:nvSpPr>
      <dsp:spPr>
        <a:xfrm>
          <a:off x="0" y="1932423"/>
          <a:ext cx="10972800" cy="9659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dirty="0">
              <a:latin typeface="Times New Roman" panose="02020603050405020304" pitchFamily="18" charset="0"/>
              <a:cs typeface="Times New Roman" panose="02020603050405020304" pitchFamily="18" charset="0"/>
            </a:rPr>
            <a:t>SSNCE,Chennai-603110.</a:t>
          </a:r>
        </a:p>
      </dsp:txBody>
      <dsp:txXfrm>
        <a:off x="0" y="1932423"/>
        <a:ext cx="10972800" cy="965916"/>
      </dsp:txXfrm>
    </dsp:sp>
    <dsp:sp modelId="{910BE28A-0F01-4AE1-B8DC-669BDF40270B}">
      <dsp:nvSpPr>
        <dsp:cNvPr id="0" name=""/>
        <dsp:cNvSpPr/>
      </dsp:nvSpPr>
      <dsp:spPr>
        <a:xfrm>
          <a:off x="0" y="2898339"/>
          <a:ext cx="10972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71366A-0F31-4D88-9E6B-47188D7488A1}">
      <dsp:nvSpPr>
        <dsp:cNvPr id="0" name=""/>
        <dsp:cNvSpPr/>
      </dsp:nvSpPr>
      <dsp:spPr>
        <a:xfrm>
          <a:off x="0" y="2898339"/>
          <a:ext cx="10972800" cy="9659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rtl="0">
            <a:lnSpc>
              <a:spcPct val="90000"/>
            </a:lnSpc>
            <a:spcBef>
              <a:spcPct val="0"/>
            </a:spcBef>
            <a:spcAft>
              <a:spcPct val="35000"/>
            </a:spcAft>
            <a:buNone/>
          </a:pPr>
          <a:r>
            <a:rPr lang="en-US" sz="4000" kern="1200" dirty="0">
              <a:latin typeface="Times New Roman" panose="02020603050405020304" pitchFamily="18" charset="0"/>
              <a:ea typeface="MS PGothic"/>
              <a:cs typeface="Times New Roman" panose="02020603050405020304" pitchFamily="18" charset="0"/>
            </a:rPr>
            <a:t>jaishp@ssn.edu.in </a:t>
          </a:r>
        </a:p>
      </dsp:txBody>
      <dsp:txXfrm>
        <a:off x="0" y="2898339"/>
        <a:ext cx="10972800" cy="965916"/>
      </dsp:txXfrm>
    </dsp:sp>
    <dsp:sp modelId="{60C07302-9354-4360-B428-D2F273923F17}">
      <dsp:nvSpPr>
        <dsp:cNvPr id="0" name=""/>
        <dsp:cNvSpPr/>
      </dsp:nvSpPr>
      <dsp:spPr>
        <a:xfrm>
          <a:off x="0" y="3864256"/>
          <a:ext cx="10972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8DC3D1-4BCB-4E73-80E9-D546ABE7077A}">
      <dsp:nvSpPr>
        <dsp:cNvPr id="0" name=""/>
        <dsp:cNvSpPr/>
      </dsp:nvSpPr>
      <dsp:spPr>
        <a:xfrm>
          <a:off x="0" y="3864256"/>
          <a:ext cx="10972800" cy="9659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dirty="0">
              <a:latin typeface="Times New Roman" panose="02020603050405020304" pitchFamily="18" charset="0"/>
              <a:cs typeface="Times New Roman" panose="02020603050405020304" pitchFamily="18" charset="0"/>
            </a:rPr>
            <a:t>9585366456</a:t>
          </a:r>
        </a:p>
      </dsp:txBody>
      <dsp:txXfrm>
        <a:off x="0" y="3864256"/>
        <a:ext cx="10972800" cy="9659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8D8A40-3F57-4C1D-989B-23947977F3B5}">
      <dsp:nvSpPr>
        <dsp:cNvPr id="0" name=""/>
        <dsp:cNvSpPr/>
      </dsp:nvSpPr>
      <dsp:spPr>
        <a:xfrm>
          <a:off x="4940817" y="1505353"/>
          <a:ext cx="2893309" cy="688476"/>
        </a:xfrm>
        <a:custGeom>
          <a:avLst/>
          <a:gdLst/>
          <a:ahLst/>
          <a:cxnLst/>
          <a:rect l="0" t="0" r="0" b="0"/>
          <a:pathLst>
            <a:path>
              <a:moveTo>
                <a:pt x="0" y="0"/>
              </a:moveTo>
              <a:lnTo>
                <a:pt x="0" y="469176"/>
              </a:lnTo>
              <a:lnTo>
                <a:pt x="2893309" y="469176"/>
              </a:lnTo>
              <a:lnTo>
                <a:pt x="2893309" y="68847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AC04703-D1C6-42CA-AE05-561E704A11CB}">
      <dsp:nvSpPr>
        <dsp:cNvPr id="0" name=""/>
        <dsp:cNvSpPr/>
      </dsp:nvSpPr>
      <dsp:spPr>
        <a:xfrm>
          <a:off x="4895097" y="1505353"/>
          <a:ext cx="91440" cy="688476"/>
        </a:xfrm>
        <a:custGeom>
          <a:avLst/>
          <a:gdLst/>
          <a:ahLst/>
          <a:cxnLst/>
          <a:rect l="0" t="0" r="0" b="0"/>
          <a:pathLst>
            <a:path>
              <a:moveTo>
                <a:pt x="45720" y="0"/>
              </a:moveTo>
              <a:lnTo>
                <a:pt x="45720" y="68847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C9349E-2C63-4440-AE83-B08EFC8B38FE}">
      <dsp:nvSpPr>
        <dsp:cNvPr id="0" name=""/>
        <dsp:cNvSpPr/>
      </dsp:nvSpPr>
      <dsp:spPr>
        <a:xfrm>
          <a:off x="2047508" y="1505353"/>
          <a:ext cx="2893309" cy="688476"/>
        </a:xfrm>
        <a:custGeom>
          <a:avLst/>
          <a:gdLst/>
          <a:ahLst/>
          <a:cxnLst/>
          <a:rect l="0" t="0" r="0" b="0"/>
          <a:pathLst>
            <a:path>
              <a:moveTo>
                <a:pt x="2893309" y="0"/>
              </a:moveTo>
              <a:lnTo>
                <a:pt x="2893309" y="469176"/>
              </a:lnTo>
              <a:lnTo>
                <a:pt x="0" y="469176"/>
              </a:lnTo>
              <a:lnTo>
                <a:pt x="0" y="68847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48EB07-3AE1-46B2-90A2-DC9674FC7A4A}">
      <dsp:nvSpPr>
        <dsp:cNvPr id="0" name=""/>
        <dsp:cNvSpPr/>
      </dsp:nvSpPr>
      <dsp:spPr>
        <a:xfrm>
          <a:off x="3757190" y="2147"/>
          <a:ext cx="2367253" cy="15032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156187-9B5C-4BC7-9F48-61C40F03E156}">
      <dsp:nvSpPr>
        <dsp:cNvPr id="0" name=""/>
        <dsp:cNvSpPr/>
      </dsp:nvSpPr>
      <dsp:spPr>
        <a:xfrm>
          <a:off x="4020218" y="252024"/>
          <a:ext cx="2367253" cy="150320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IN" sz="2600" kern="1200" dirty="0">
              <a:latin typeface="Times New Roman" panose="02020603050405020304" pitchFamily="18" charset="0"/>
              <a:cs typeface="Times New Roman" panose="02020603050405020304" pitchFamily="18" charset="0"/>
            </a:rPr>
            <a:t>HOMEPAGE</a:t>
          </a:r>
        </a:p>
      </dsp:txBody>
      <dsp:txXfrm>
        <a:off x="4064245" y="296051"/>
        <a:ext cx="2279199" cy="1415151"/>
      </dsp:txXfrm>
    </dsp:sp>
    <dsp:sp modelId="{9BD60FB8-FE56-4D94-ACD0-4F5225704939}">
      <dsp:nvSpPr>
        <dsp:cNvPr id="0" name=""/>
        <dsp:cNvSpPr/>
      </dsp:nvSpPr>
      <dsp:spPr>
        <a:xfrm>
          <a:off x="863881" y="2193829"/>
          <a:ext cx="2367253" cy="15032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04616F-CE55-411A-A027-929B40821D99}">
      <dsp:nvSpPr>
        <dsp:cNvPr id="0" name=""/>
        <dsp:cNvSpPr/>
      </dsp:nvSpPr>
      <dsp:spPr>
        <a:xfrm>
          <a:off x="1126909" y="2443706"/>
          <a:ext cx="2367253" cy="150320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IN" sz="2600" kern="1200" dirty="0">
              <a:latin typeface="Times New Roman" panose="02020603050405020304" pitchFamily="18" charset="0"/>
              <a:cs typeface="Times New Roman" panose="02020603050405020304" pitchFamily="18" charset="0"/>
            </a:rPr>
            <a:t>MEMBER LOGIN</a:t>
          </a:r>
        </a:p>
      </dsp:txBody>
      <dsp:txXfrm>
        <a:off x="1170936" y="2487733"/>
        <a:ext cx="2279199" cy="1415151"/>
      </dsp:txXfrm>
    </dsp:sp>
    <dsp:sp modelId="{F2E877B4-C83D-43BF-B710-94291CD9CCD1}">
      <dsp:nvSpPr>
        <dsp:cNvPr id="0" name=""/>
        <dsp:cNvSpPr/>
      </dsp:nvSpPr>
      <dsp:spPr>
        <a:xfrm>
          <a:off x="3757190" y="2193829"/>
          <a:ext cx="2367253" cy="15032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E3A5A1-DDA9-4CE3-AC66-1AE9D406F3CA}">
      <dsp:nvSpPr>
        <dsp:cNvPr id="0" name=""/>
        <dsp:cNvSpPr/>
      </dsp:nvSpPr>
      <dsp:spPr>
        <a:xfrm>
          <a:off x="4020218" y="2443706"/>
          <a:ext cx="2367253" cy="150320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IN" sz="2600" kern="1200" dirty="0">
              <a:latin typeface="Times New Roman" panose="02020603050405020304" pitchFamily="18" charset="0"/>
              <a:cs typeface="Times New Roman" panose="02020603050405020304" pitchFamily="18" charset="0"/>
            </a:rPr>
            <a:t>AGENT LOGIN</a:t>
          </a:r>
        </a:p>
      </dsp:txBody>
      <dsp:txXfrm>
        <a:off x="4064245" y="2487733"/>
        <a:ext cx="2279199" cy="1415151"/>
      </dsp:txXfrm>
    </dsp:sp>
    <dsp:sp modelId="{656470A1-40F9-49D2-B78E-DECB7C021DB3}">
      <dsp:nvSpPr>
        <dsp:cNvPr id="0" name=""/>
        <dsp:cNvSpPr/>
      </dsp:nvSpPr>
      <dsp:spPr>
        <a:xfrm>
          <a:off x="6650500" y="2193829"/>
          <a:ext cx="2367253" cy="15032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D215EE-E489-4D99-B163-14A25AAB77A8}">
      <dsp:nvSpPr>
        <dsp:cNvPr id="0" name=""/>
        <dsp:cNvSpPr/>
      </dsp:nvSpPr>
      <dsp:spPr>
        <a:xfrm>
          <a:off x="6913528" y="2443706"/>
          <a:ext cx="2367253" cy="150320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IN" sz="2600" kern="1200" dirty="0">
              <a:latin typeface="Times New Roman" panose="02020603050405020304" pitchFamily="18" charset="0"/>
              <a:cs typeface="Times New Roman" panose="02020603050405020304" pitchFamily="18" charset="0"/>
            </a:rPr>
            <a:t>TECHNICIAN</a:t>
          </a:r>
        </a:p>
        <a:p>
          <a:pPr marL="0" lvl="0" indent="0" algn="ctr" defTabSz="1155700">
            <a:lnSpc>
              <a:spcPct val="90000"/>
            </a:lnSpc>
            <a:spcBef>
              <a:spcPct val="0"/>
            </a:spcBef>
            <a:spcAft>
              <a:spcPct val="35000"/>
            </a:spcAft>
            <a:buNone/>
          </a:pPr>
          <a:r>
            <a:rPr lang="en-IN" sz="2600" kern="1200" dirty="0">
              <a:latin typeface="Times New Roman" panose="02020603050405020304" pitchFamily="18" charset="0"/>
              <a:cs typeface="Times New Roman" panose="02020603050405020304" pitchFamily="18" charset="0"/>
            </a:rPr>
            <a:t>LOGIN</a:t>
          </a:r>
        </a:p>
      </dsp:txBody>
      <dsp:txXfrm>
        <a:off x="6957555" y="2487733"/>
        <a:ext cx="2279199" cy="141515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AB0FF3E-45F1-43B8-B345-4BDBBF07A7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en-IN"/>
          </a:p>
        </p:txBody>
      </p:sp>
      <p:sp>
        <p:nvSpPr>
          <p:cNvPr id="3" name="Date Placeholder 2">
            <a:extLst>
              <a:ext uri="{FF2B5EF4-FFF2-40B4-BE49-F238E27FC236}">
                <a16:creationId xmlns:a16="http://schemas.microsoft.com/office/drawing/2014/main" id="{92DF9A75-C077-45A9-825E-C6B04B240261}"/>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FC76006B-1609-407B-B4DF-18FB2F915E3A}" type="datetimeFigureOut">
              <a:rPr lang="en-IN"/>
              <a:pPr>
                <a:defRPr/>
              </a:pPr>
              <a:t>18-06-2024</a:t>
            </a:fld>
            <a:endParaRPr lang="en-IN"/>
          </a:p>
        </p:txBody>
      </p:sp>
      <p:sp>
        <p:nvSpPr>
          <p:cNvPr id="4" name="Slide Image Placeholder 3">
            <a:extLst>
              <a:ext uri="{FF2B5EF4-FFF2-40B4-BE49-F238E27FC236}">
                <a16:creationId xmlns:a16="http://schemas.microsoft.com/office/drawing/2014/main" id="{B044B7DB-FF18-4A40-95A7-12719871AEC5}"/>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a:extLst>
              <a:ext uri="{FF2B5EF4-FFF2-40B4-BE49-F238E27FC236}">
                <a16:creationId xmlns:a16="http://schemas.microsoft.com/office/drawing/2014/main" id="{A0B1F00B-FA20-45A0-A39A-D2F9BA9BC8AA}"/>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a:extLst>
              <a:ext uri="{FF2B5EF4-FFF2-40B4-BE49-F238E27FC236}">
                <a16:creationId xmlns:a16="http://schemas.microsoft.com/office/drawing/2014/main" id="{D1AAE3A7-313B-45A8-AABB-7D725AC4821A}"/>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en-IN"/>
          </a:p>
        </p:txBody>
      </p:sp>
      <p:sp>
        <p:nvSpPr>
          <p:cNvPr id="7" name="Slide Number Placeholder 6">
            <a:extLst>
              <a:ext uri="{FF2B5EF4-FFF2-40B4-BE49-F238E27FC236}">
                <a16:creationId xmlns:a16="http://schemas.microsoft.com/office/drawing/2014/main" id="{2F5BA41B-7414-4071-80A8-BD8925D23974}"/>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ea typeface="+mn-ea"/>
              </a:defRPr>
            </a:lvl1pPr>
          </a:lstStyle>
          <a:p>
            <a:pPr>
              <a:defRPr/>
            </a:pPr>
            <a:fld id="{8E2244FC-7632-47D8-9188-518A72FB3A93}" type="slidenum">
              <a:rPr lang="en-IN"/>
              <a:pPr>
                <a:defRPr/>
              </a:pPr>
              <a:t>‹#›</a:t>
            </a:fld>
            <a:endParaRPr lang="en-I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bwMode="auto">
          <a:noFill/>
          <a:ln>
            <a:miter lim="800000"/>
            <a:headEnd/>
            <a:tailEnd/>
          </a:ln>
        </p:spPr>
        <p:txBody>
          <a:bodyPr/>
          <a:lstStyle/>
          <a:p>
            <a:fld id="{880C3989-F1A1-42BD-84C4-A6C3B045283C}" type="slidenum">
              <a:rPr lang="en-US" altLang="en-US">
                <a:solidFill>
                  <a:srgbClr val="FFFFFF"/>
                </a:solidFill>
                <a:ea typeface="Microsoft YaHei" pitchFamily="34" charset="-122"/>
                <a:cs typeface="Arial" pitchFamily="34" charset="0"/>
              </a:rPr>
              <a:pPr/>
              <a:t>1</a:t>
            </a:fld>
            <a:endParaRPr lang="en-US" altLang="en-US">
              <a:solidFill>
                <a:srgbClr val="FFFFFF"/>
              </a:solidFill>
              <a:ea typeface="Microsoft YaHei" pitchFamily="34" charset="-122"/>
              <a:cs typeface="Arial" pitchFamily="34" charset="0"/>
            </a:endParaRPr>
          </a:p>
        </p:txBody>
      </p:sp>
      <p:sp>
        <p:nvSpPr>
          <p:cNvPr id="30723" name="Rectangle 2"/>
          <p:cNvSpPr>
            <a:spLocks noGrp="1" noRot="1" noChangeAspect="1" noChangeArrowheads="1" noTextEdit="1"/>
          </p:cNvSpPr>
          <p:nvPr>
            <p:ph type="sldImg"/>
          </p:nvPr>
        </p:nvSpPr>
        <p:spPr bwMode="auto">
          <a:xfrm>
            <a:off x="2830513" y="566738"/>
            <a:ext cx="5037137" cy="2833687"/>
          </a:xfrm>
          <a:noFill/>
          <a:ln>
            <a:solidFill>
              <a:srgbClr val="000000"/>
            </a:solidFill>
            <a:miter lim="800000"/>
            <a:headEnd/>
            <a:tailEnd/>
          </a:ln>
        </p:spPr>
      </p:sp>
      <p:sp>
        <p:nvSpPr>
          <p:cNvPr id="30724" name="Rectangle 3"/>
          <p:cNvSpPr>
            <a:spLocks noGrp="1" noChangeArrowheads="1"/>
          </p:cNvSpPr>
          <p:nvPr>
            <p:ph type="body" idx="1"/>
          </p:nvPr>
        </p:nvSpPr>
        <p:spPr bwMode="auto">
          <a:xfrm>
            <a:off x="1425575" y="3589338"/>
            <a:ext cx="7842250" cy="3400425"/>
          </a:xfrm>
          <a:noFill/>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8E2244FC-7632-47D8-9188-518A72FB3A93}" type="slidenum">
              <a:rPr lang="en-IN" smtClean="0"/>
              <a:pPr>
                <a:defRPr/>
              </a:pPr>
              <a:t>8</a:t>
            </a:fld>
            <a:endParaRPr lang="en-IN"/>
          </a:p>
        </p:txBody>
      </p:sp>
    </p:spTree>
    <p:extLst>
      <p:ext uri="{BB962C8B-B14F-4D97-AF65-F5344CB8AC3E}">
        <p14:creationId xmlns:p14="http://schemas.microsoft.com/office/powerpoint/2010/main" val="11506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73214" indent="0" algn="ctr">
              <a:buNone/>
              <a:defRPr/>
            </a:lvl2pPr>
            <a:lvl3pPr marL="946429" indent="0" algn="ctr">
              <a:buNone/>
              <a:defRPr/>
            </a:lvl3pPr>
            <a:lvl4pPr marL="1419643" indent="0" algn="ctr">
              <a:buNone/>
              <a:defRPr/>
            </a:lvl4pPr>
            <a:lvl5pPr marL="1892858" indent="0" algn="ctr">
              <a:buNone/>
              <a:defRPr/>
            </a:lvl5pPr>
            <a:lvl6pPr marL="2366071" indent="0" algn="ctr">
              <a:buNone/>
              <a:defRPr/>
            </a:lvl6pPr>
            <a:lvl7pPr marL="2839286" indent="0" algn="ctr">
              <a:buNone/>
              <a:defRPr/>
            </a:lvl7pPr>
            <a:lvl8pPr marL="3312500" indent="0" algn="ctr">
              <a:buNone/>
              <a:defRPr/>
            </a:lvl8pPr>
            <a:lvl9pPr marL="3785715" indent="0" algn="ctr">
              <a:buNone/>
              <a:defRPr/>
            </a:lvl9pPr>
          </a:lstStyle>
          <a:p>
            <a:r>
              <a:rPr lang="en-US"/>
              <a:t>Click to edit Master subtitle style</a:t>
            </a:r>
          </a:p>
        </p:txBody>
      </p:sp>
      <p:sp>
        <p:nvSpPr>
          <p:cNvPr id="4" name="Slide Number Placeholder 1">
            <a:extLst>
              <a:ext uri="{FF2B5EF4-FFF2-40B4-BE49-F238E27FC236}">
                <a16:creationId xmlns:a16="http://schemas.microsoft.com/office/drawing/2014/main" id="{E1A18FDD-F8FB-48EC-81A5-05675859B259}"/>
              </a:ext>
            </a:extLst>
          </p:cNvPr>
          <p:cNvSpPr>
            <a:spLocks noGrp="1" noChangeArrowheads="1"/>
          </p:cNvSpPr>
          <p:nvPr>
            <p:ph type="sldNum" sz="quarter" idx="10"/>
          </p:nvPr>
        </p:nvSpPr>
        <p:spPr>
          <a:ln/>
        </p:spPr>
        <p:txBody>
          <a:bodyPr/>
          <a:lstStyle>
            <a:lvl1pPr>
              <a:defRPr/>
            </a:lvl1pPr>
          </a:lstStyle>
          <a:p>
            <a:pPr>
              <a:defRPr/>
            </a:pPr>
            <a:fld id="{C8EB7D1E-6DF6-4752-A710-C2698E234EA9}" type="slidenum">
              <a:rPr lang="en-US" altLang="en-US"/>
              <a:pPr>
                <a:defRPr/>
              </a:pPr>
              <a:t>‹#›</a:t>
            </a:fld>
            <a:endParaRPr lang="en-US" altLang="en-US"/>
          </a:p>
        </p:txBody>
      </p:sp>
    </p:spTree>
    <p:extLst>
      <p:ext uri="{BB962C8B-B14F-4D97-AF65-F5344CB8AC3E}">
        <p14:creationId xmlns:p14="http://schemas.microsoft.com/office/powerpoint/2010/main" val="2695310849"/>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1">
            <a:extLst>
              <a:ext uri="{FF2B5EF4-FFF2-40B4-BE49-F238E27FC236}">
                <a16:creationId xmlns:a16="http://schemas.microsoft.com/office/drawing/2014/main" id="{4D010446-F860-4F3D-948B-F1CB62DAD8C3}"/>
              </a:ext>
            </a:extLst>
          </p:cNvPr>
          <p:cNvSpPr>
            <a:spLocks noGrp="1" noChangeArrowheads="1"/>
          </p:cNvSpPr>
          <p:nvPr>
            <p:ph type="sldNum" sz="quarter" idx="10"/>
          </p:nvPr>
        </p:nvSpPr>
        <p:spPr>
          <a:ln/>
        </p:spPr>
        <p:txBody>
          <a:bodyPr/>
          <a:lstStyle>
            <a:lvl1pPr>
              <a:defRPr/>
            </a:lvl1pPr>
          </a:lstStyle>
          <a:p>
            <a:pPr>
              <a:defRPr/>
            </a:pPr>
            <a:fld id="{5460BF4A-F59E-4280-A7A6-64CB8CE96F7C}" type="slidenum">
              <a:rPr lang="en-US" altLang="en-US"/>
              <a:pPr>
                <a:defRPr/>
              </a:pPr>
              <a:t>‹#›</a:t>
            </a:fld>
            <a:endParaRPr lang="en-US" altLang="en-US"/>
          </a:p>
        </p:txBody>
      </p:sp>
    </p:spTree>
    <p:extLst>
      <p:ext uri="{BB962C8B-B14F-4D97-AF65-F5344CB8AC3E}">
        <p14:creationId xmlns:p14="http://schemas.microsoft.com/office/powerpoint/2010/main" val="360091643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3801" y="228601"/>
            <a:ext cx="2768600" cy="5897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8001" y="228601"/>
            <a:ext cx="8102600" cy="58975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1">
            <a:extLst>
              <a:ext uri="{FF2B5EF4-FFF2-40B4-BE49-F238E27FC236}">
                <a16:creationId xmlns:a16="http://schemas.microsoft.com/office/drawing/2014/main" id="{06C3F708-910D-4DCD-8992-E27117BDD6EB}"/>
              </a:ext>
            </a:extLst>
          </p:cNvPr>
          <p:cNvSpPr>
            <a:spLocks noGrp="1" noChangeArrowheads="1"/>
          </p:cNvSpPr>
          <p:nvPr>
            <p:ph type="sldNum" sz="quarter" idx="10"/>
          </p:nvPr>
        </p:nvSpPr>
        <p:spPr>
          <a:ln/>
        </p:spPr>
        <p:txBody>
          <a:bodyPr/>
          <a:lstStyle>
            <a:lvl1pPr>
              <a:defRPr/>
            </a:lvl1pPr>
          </a:lstStyle>
          <a:p>
            <a:pPr>
              <a:defRPr/>
            </a:pPr>
            <a:fld id="{A6700381-DB6F-4CC2-BA01-AFC70A81282F}" type="slidenum">
              <a:rPr lang="en-US" altLang="en-US"/>
              <a:pPr>
                <a:defRPr/>
              </a:pPr>
              <a:t>‹#›</a:t>
            </a:fld>
            <a:endParaRPr lang="en-US" altLang="en-US"/>
          </a:p>
        </p:txBody>
      </p:sp>
    </p:spTree>
    <p:extLst>
      <p:ext uri="{BB962C8B-B14F-4D97-AF65-F5344CB8AC3E}">
        <p14:creationId xmlns:p14="http://schemas.microsoft.com/office/powerpoint/2010/main" val="411200233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1">
            <a:extLst>
              <a:ext uri="{FF2B5EF4-FFF2-40B4-BE49-F238E27FC236}">
                <a16:creationId xmlns:a16="http://schemas.microsoft.com/office/drawing/2014/main" id="{7A3B895D-DF92-43DD-AE17-443AF10090C4}"/>
              </a:ext>
            </a:extLst>
          </p:cNvPr>
          <p:cNvSpPr>
            <a:spLocks noGrp="1" noChangeArrowheads="1"/>
          </p:cNvSpPr>
          <p:nvPr>
            <p:ph type="sldNum" sz="quarter" idx="10"/>
          </p:nvPr>
        </p:nvSpPr>
        <p:spPr>
          <a:ln/>
        </p:spPr>
        <p:txBody>
          <a:bodyPr/>
          <a:lstStyle>
            <a:lvl1pPr>
              <a:defRPr/>
            </a:lvl1pPr>
          </a:lstStyle>
          <a:p>
            <a:pPr>
              <a:defRPr/>
            </a:pPr>
            <a:fld id="{F6F67F06-8C13-4734-9C58-547A6022B2C5}" type="slidenum">
              <a:rPr lang="en-US" altLang="en-US"/>
              <a:pPr>
                <a:defRPr/>
              </a:pPr>
              <a:t>‹#›</a:t>
            </a:fld>
            <a:endParaRPr lang="en-US" altLang="en-US"/>
          </a:p>
        </p:txBody>
      </p:sp>
    </p:spTree>
    <p:extLst>
      <p:ext uri="{BB962C8B-B14F-4D97-AF65-F5344CB8AC3E}">
        <p14:creationId xmlns:p14="http://schemas.microsoft.com/office/powerpoint/2010/main" val="366503686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175" b="1" cap="all"/>
            </a:lvl1pPr>
          </a:lstStyle>
          <a:p>
            <a:r>
              <a:rPr lang="en-US"/>
              <a:t>Click to edit Master title style</a:t>
            </a:r>
          </a:p>
        </p:txBody>
      </p:sp>
      <p:sp>
        <p:nvSpPr>
          <p:cNvPr id="3" name="Text Placeholder 2"/>
          <p:cNvSpPr>
            <a:spLocks noGrp="1"/>
          </p:cNvSpPr>
          <p:nvPr>
            <p:ph type="body" idx="1"/>
          </p:nvPr>
        </p:nvSpPr>
        <p:spPr>
          <a:xfrm>
            <a:off x="963084" y="2906714"/>
            <a:ext cx="10363200" cy="1500187"/>
          </a:xfrm>
        </p:spPr>
        <p:txBody>
          <a:bodyPr anchor="b"/>
          <a:lstStyle>
            <a:lvl1pPr marL="0" indent="0">
              <a:buNone/>
              <a:defRPr sz="2087"/>
            </a:lvl1pPr>
            <a:lvl2pPr marL="473214" indent="0">
              <a:buNone/>
              <a:defRPr sz="1906"/>
            </a:lvl2pPr>
            <a:lvl3pPr marL="946429" indent="0">
              <a:buNone/>
              <a:defRPr sz="1634"/>
            </a:lvl3pPr>
            <a:lvl4pPr marL="1419643" indent="0">
              <a:buNone/>
              <a:defRPr sz="1452"/>
            </a:lvl4pPr>
            <a:lvl5pPr marL="1892858" indent="0">
              <a:buNone/>
              <a:defRPr sz="1452"/>
            </a:lvl5pPr>
            <a:lvl6pPr marL="2366071" indent="0">
              <a:buNone/>
              <a:defRPr sz="1452"/>
            </a:lvl6pPr>
            <a:lvl7pPr marL="2839286" indent="0">
              <a:buNone/>
              <a:defRPr sz="1452"/>
            </a:lvl7pPr>
            <a:lvl8pPr marL="3312500" indent="0">
              <a:buNone/>
              <a:defRPr sz="1452"/>
            </a:lvl8pPr>
            <a:lvl9pPr marL="3785715" indent="0">
              <a:buNone/>
              <a:defRPr sz="1452"/>
            </a:lvl9pPr>
          </a:lstStyle>
          <a:p>
            <a:pPr lvl="0"/>
            <a:r>
              <a:rPr lang="en-US"/>
              <a:t>Click to edit Master text styles</a:t>
            </a:r>
          </a:p>
        </p:txBody>
      </p:sp>
      <p:sp>
        <p:nvSpPr>
          <p:cNvPr id="4" name="Slide Number Placeholder 1">
            <a:extLst>
              <a:ext uri="{FF2B5EF4-FFF2-40B4-BE49-F238E27FC236}">
                <a16:creationId xmlns:a16="http://schemas.microsoft.com/office/drawing/2014/main" id="{43935024-D5B8-4870-8B59-743A525F27A7}"/>
              </a:ext>
            </a:extLst>
          </p:cNvPr>
          <p:cNvSpPr>
            <a:spLocks noGrp="1" noChangeArrowheads="1"/>
          </p:cNvSpPr>
          <p:nvPr>
            <p:ph type="sldNum" sz="quarter" idx="10"/>
          </p:nvPr>
        </p:nvSpPr>
        <p:spPr>
          <a:ln/>
        </p:spPr>
        <p:txBody>
          <a:bodyPr/>
          <a:lstStyle>
            <a:lvl1pPr>
              <a:defRPr/>
            </a:lvl1pPr>
          </a:lstStyle>
          <a:p>
            <a:pPr>
              <a:defRPr/>
            </a:pPr>
            <a:fld id="{C6B8AA0B-A091-4E4F-BAA0-ED98D21E9ECD}" type="slidenum">
              <a:rPr lang="en-US" altLang="en-US"/>
              <a:pPr>
                <a:defRPr/>
              </a:pPr>
              <a:t>‹#›</a:t>
            </a:fld>
            <a:endParaRPr lang="en-US" altLang="en-US"/>
          </a:p>
        </p:txBody>
      </p:sp>
    </p:spTree>
    <p:extLst>
      <p:ext uri="{BB962C8B-B14F-4D97-AF65-F5344CB8AC3E}">
        <p14:creationId xmlns:p14="http://schemas.microsoft.com/office/powerpoint/2010/main" val="372262045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295401"/>
            <a:ext cx="5384800" cy="4830763"/>
          </a:xfrm>
        </p:spPr>
        <p:txBody>
          <a:bodyPr/>
          <a:lstStyle>
            <a:lvl1pPr>
              <a:defRPr sz="2904"/>
            </a:lvl1pPr>
            <a:lvl2pPr>
              <a:defRPr sz="2451"/>
            </a:lvl2pPr>
            <a:lvl3pPr>
              <a:defRPr sz="2087"/>
            </a:lvl3pPr>
            <a:lvl4pPr>
              <a:defRPr sz="1906"/>
            </a:lvl4pPr>
            <a:lvl5pPr>
              <a:defRPr sz="1906"/>
            </a:lvl5pPr>
            <a:lvl6pPr>
              <a:defRPr sz="1906"/>
            </a:lvl6pPr>
            <a:lvl7pPr>
              <a:defRPr sz="1906"/>
            </a:lvl7pPr>
            <a:lvl8pPr>
              <a:defRPr sz="1906"/>
            </a:lvl8pPr>
            <a:lvl9pPr>
              <a:defRPr sz="190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95401"/>
            <a:ext cx="5384800" cy="4830763"/>
          </a:xfrm>
        </p:spPr>
        <p:txBody>
          <a:bodyPr/>
          <a:lstStyle>
            <a:lvl1pPr>
              <a:defRPr sz="2904"/>
            </a:lvl1pPr>
            <a:lvl2pPr>
              <a:defRPr sz="2451"/>
            </a:lvl2pPr>
            <a:lvl3pPr>
              <a:defRPr sz="2087"/>
            </a:lvl3pPr>
            <a:lvl4pPr>
              <a:defRPr sz="1906"/>
            </a:lvl4pPr>
            <a:lvl5pPr>
              <a:defRPr sz="1906"/>
            </a:lvl5pPr>
            <a:lvl6pPr>
              <a:defRPr sz="1906"/>
            </a:lvl6pPr>
            <a:lvl7pPr>
              <a:defRPr sz="1906"/>
            </a:lvl7pPr>
            <a:lvl8pPr>
              <a:defRPr sz="1906"/>
            </a:lvl8pPr>
            <a:lvl9pPr>
              <a:defRPr sz="190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1">
            <a:extLst>
              <a:ext uri="{FF2B5EF4-FFF2-40B4-BE49-F238E27FC236}">
                <a16:creationId xmlns:a16="http://schemas.microsoft.com/office/drawing/2014/main" id="{7C2577CE-8A3A-4487-A5F7-3588E8D3B83B}"/>
              </a:ext>
            </a:extLst>
          </p:cNvPr>
          <p:cNvSpPr>
            <a:spLocks noGrp="1" noChangeArrowheads="1"/>
          </p:cNvSpPr>
          <p:nvPr>
            <p:ph type="sldNum" sz="quarter" idx="10"/>
          </p:nvPr>
        </p:nvSpPr>
        <p:spPr>
          <a:ln/>
        </p:spPr>
        <p:txBody>
          <a:bodyPr/>
          <a:lstStyle>
            <a:lvl1pPr>
              <a:defRPr/>
            </a:lvl1pPr>
          </a:lstStyle>
          <a:p>
            <a:pPr>
              <a:defRPr/>
            </a:pPr>
            <a:fld id="{6D985FED-0574-4120-A240-E2935F6A5329}" type="slidenum">
              <a:rPr lang="en-US" altLang="en-US"/>
              <a:pPr>
                <a:defRPr/>
              </a:pPr>
              <a:t>‹#›</a:t>
            </a:fld>
            <a:endParaRPr lang="en-US" altLang="en-US"/>
          </a:p>
        </p:txBody>
      </p:sp>
    </p:spTree>
    <p:extLst>
      <p:ext uri="{BB962C8B-B14F-4D97-AF65-F5344CB8AC3E}">
        <p14:creationId xmlns:p14="http://schemas.microsoft.com/office/powerpoint/2010/main" val="108622962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1" y="1535113"/>
            <a:ext cx="5386917" cy="639762"/>
          </a:xfrm>
        </p:spPr>
        <p:txBody>
          <a:bodyPr anchor="b"/>
          <a:lstStyle>
            <a:lvl1pPr marL="0" indent="0">
              <a:buNone/>
              <a:defRPr sz="2451" b="1"/>
            </a:lvl1pPr>
            <a:lvl2pPr marL="473214" indent="0">
              <a:buNone/>
              <a:defRPr sz="2087" b="1"/>
            </a:lvl2pPr>
            <a:lvl3pPr marL="946429" indent="0">
              <a:buNone/>
              <a:defRPr sz="1906" b="1"/>
            </a:lvl3pPr>
            <a:lvl4pPr marL="1419643" indent="0">
              <a:buNone/>
              <a:defRPr sz="1634" b="1"/>
            </a:lvl4pPr>
            <a:lvl5pPr marL="1892858" indent="0">
              <a:buNone/>
              <a:defRPr sz="1634" b="1"/>
            </a:lvl5pPr>
            <a:lvl6pPr marL="2366071" indent="0">
              <a:buNone/>
              <a:defRPr sz="1634" b="1"/>
            </a:lvl6pPr>
            <a:lvl7pPr marL="2839286" indent="0">
              <a:buNone/>
              <a:defRPr sz="1634" b="1"/>
            </a:lvl7pPr>
            <a:lvl8pPr marL="3312500" indent="0">
              <a:buNone/>
              <a:defRPr sz="1634" b="1"/>
            </a:lvl8pPr>
            <a:lvl9pPr marL="3785715" indent="0">
              <a:buNone/>
              <a:defRPr sz="1634" b="1"/>
            </a:lvl9pPr>
          </a:lstStyle>
          <a:p>
            <a:pPr lvl="0"/>
            <a:r>
              <a:rPr lang="en-US"/>
              <a:t>Click to edit Master text styles</a:t>
            </a:r>
          </a:p>
        </p:txBody>
      </p:sp>
      <p:sp>
        <p:nvSpPr>
          <p:cNvPr id="4" name="Content Placeholder 3"/>
          <p:cNvSpPr>
            <a:spLocks noGrp="1"/>
          </p:cNvSpPr>
          <p:nvPr>
            <p:ph sz="half" idx="2"/>
          </p:nvPr>
        </p:nvSpPr>
        <p:spPr>
          <a:xfrm>
            <a:off x="609601" y="2174875"/>
            <a:ext cx="5386917" cy="3951288"/>
          </a:xfrm>
        </p:spPr>
        <p:txBody>
          <a:bodyPr/>
          <a:lstStyle>
            <a:lvl1pPr>
              <a:defRPr sz="2451"/>
            </a:lvl1pPr>
            <a:lvl2pPr>
              <a:defRPr sz="2087"/>
            </a:lvl2pPr>
            <a:lvl3pPr>
              <a:defRPr sz="1906"/>
            </a:lvl3pPr>
            <a:lvl4pPr>
              <a:defRPr sz="1634"/>
            </a:lvl4pPr>
            <a:lvl5pPr>
              <a:defRPr sz="1634"/>
            </a:lvl5pPr>
            <a:lvl6pPr>
              <a:defRPr sz="1634"/>
            </a:lvl6pPr>
            <a:lvl7pPr>
              <a:defRPr sz="1634"/>
            </a:lvl7pPr>
            <a:lvl8pPr>
              <a:defRPr sz="1634"/>
            </a:lvl8pPr>
            <a:lvl9pPr>
              <a:defRPr sz="163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51" b="1"/>
            </a:lvl1pPr>
            <a:lvl2pPr marL="473214" indent="0">
              <a:buNone/>
              <a:defRPr sz="2087" b="1"/>
            </a:lvl2pPr>
            <a:lvl3pPr marL="946429" indent="0">
              <a:buNone/>
              <a:defRPr sz="1906" b="1"/>
            </a:lvl3pPr>
            <a:lvl4pPr marL="1419643" indent="0">
              <a:buNone/>
              <a:defRPr sz="1634" b="1"/>
            </a:lvl4pPr>
            <a:lvl5pPr marL="1892858" indent="0">
              <a:buNone/>
              <a:defRPr sz="1634" b="1"/>
            </a:lvl5pPr>
            <a:lvl6pPr marL="2366071" indent="0">
              <a:buNone/>
              <a:defRPr sz="1634" b="1"/>
            </a:lvl6pPr>
            <a:lvl7pPr marL="2839286" indent="0">
              <a:buNone/>
              <a:defRPr sz="1634" b="1"/>
            </a:lvl7pPr>
            <a:lvl8pPr marL="3312500" indent="0">
              <a:buNone/>
              <a:defRPr sz="1634" b="1"/>
            </a:lvl8pPr>
            <a:lvl9pPr marL="3785715" indent="0">
              <a:buNone/>
              <a:defRPr sz="1634"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51"/>
            </a:lvl1pPr>
            <a:lvl2pPr>
              <a:defRPr sz="2087"/>
            </a:lvl2pPr>
            <a:lvl3pPr>
              <a:defRPr sz="1906"/>
            </a:lvl3pPr>
            <a:lvl4pPr>
              <a:defRPr sz="1634"/>
            </a:lvl4pPr>
            <a:lvl5pPr>
              <a:defRPr sz="1634"/>
            </a:lvl5pPr>
            <a:lvl6pPr>
              <a:defRPr sz="1634"/>
            </a:lvl6pPr>
            <a:lvl7pPr>
              <a:defRPr sz="1634"/>
            </a:lvl7pPr>
            <a:lvl8pPr>
              <a:defRPr sz="1634"/>
            </a:lvl8pPr>
            <a:lvl9pPr>
              <a:defRPr sz="163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
            <a:extLst>
              <a:ext uri="{FF2B5EF4-FFF2-40B4-BE49-F238E27FC236}">
                <a16:creationId xmlns:a16="http://schemas.microsoft.com/office/drawing/2014/main" id="{A6284437-A0FA-4DDB-8D39-CDCFBCC4E14D}"/>
              </a:ext>
            </a:extLst>
          </p:cNvPr>
          <p:cNvSpPr>
            <a:spLocks noGrp="1" noChangeArrowheads="1"/>
          </p:cNvSpPr>
          <p:nvPr>
            <p:ph type="sldNum" sz="quarter" idx="10"/>
          </p:nvPr>
        </p:nvSpPr>
        <p:spPr>
          <a:ln/>
        </p:spPr>
        <p:txBody>
          <a:bodyPr/>
          <a:lstStyle>
            <a:lvl1pPr>
              <a:defRPr/>
            </a:lvl1pPr>
          </a:lstStyle>
          <a:p>
            <a:pPr>
              <a:defRPr/>
            </a:pPr>
            <a:fld id="{F9B00822-6C0F-4025-8441-8D8FC90BB7B0}" type="slidenum">
              <a:rPr lang="en-US" altLang="en-US"/>
              <a:pPr>
                <a:defRPr/>
              </a:pPr>
              <a:t>‹#›</a:t>
            </a:fld>
            <a:endParaRPr lang="en-US" altLang="en-US"/>
          </a:p>
        </p:txBody>
      </p:sp>
    </p:spTree>
    <p:extLst>
      <p:ext uri="{BB962C8B-B14F-4D97-AF65-F5344CB8AC3E}">
        <p14:creationId xmlns:p14="http://schemas.microsoft.com/office/powerpoint/2010/main" val="154678081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1">
            <a:extLst>
              <a:ext uri="{FF2B5EF4-FFF2-40B4-BE49-F238E27FC236}">
                <a16:creationId xmlns:a16="http://schemas.microsoft.com/office/drawing/2014/main" id="{DD55447C-A63C-4484-8308-49E194F098E7}"/>
              </a:ext>
            </a:extLst>
          </p:cNvPr>
          <p:cNvSpPr>
            <a:spLocks noGrp="1" noChangeArrowheads="1"/>
          </p:cNvSpPr>
          <p:nvPr>
            <p:ph type="sldNum" sz="quarter" idx="10"/>
          </p:nvPr>
        </p:nvSpPr>
        <p:spPr>
          <a:ln/>
        </p:spPr>
        <p:txBody>
          <a:bodyPr/>
          <a:lstStyle>
            <a:lvl1pPr>
              <a:defRPr/>
            </a:lvl1pPr>
          </a:lstStyle>
          <a:p>
            <a:pPr>
              <a:defRPr/>
            </a:pPr>
            <a:fld id="{7156E37C-1A5F-4EF7-9F92-22A8DF3998CF}" type="slidenum">
              <a:rPr lang="en-US" altLang="en-US"/>
              <a:pPr>
                <a:defRPr/>
              </a:pPr>
              <a:t>‹#›</a:t>
            </a:fld>
            <a:endParaRPr lang="en-US" altLang="en-US"/>
          </a:p>
        </p:txBody>
      </p:sp>
    </p:spTree>
    <p:extLst>
      <p:ext uri="{BB962C8B-B14F-4D97-AF65-F5344CB8AC3E}">
        <p14:creationId xmlns:p14="http://schemas.microsoft.com/office/powerpoint/2010/main" val="139003264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2869FC-9EBE-402F-9172-5BEBC6D924FC}"/>
              </a:ext>
            </a:extLst>
          </p:cNvPr>
          <p:cNvSpPr>
            <a:spLocks noGrp="1" noChangeArrowheads="1"/>
          </p:cNvSpPr>
          <p:nvPr>
            <p:ph type="sldNum" sz="quarter" idx="10"/>
          </p:nvPr>
        </p:nvSpPr>
        <p:spPr>
          <a:ln/>
        </p:spPr>
        <p:txBody>
          <a:bodyPr/>
          <a:lstStyle>
            <a:lvl1pPr>
              <a:defRPr/>
            </a:lvl1pPr>
          </a:lstStyle>
          <a:p>
            <a:pPr>
              <a:defRPr/>
            </a:pPr>
            <a:fld id="{11B9B762-0D60-4608-B2B1-52C0A3250B1D}" type="slidenum">
              <a:rPr lang="en-US" altLang="en-US"/>
              <a:pPr>
                <a:defRPr/>
              </a:pPr>
              <a:t>‹#›</a:t>
            </a:fld>
            <a:endParaRPr lang="en-US" altLang="en-US"/>
          </a:p>
        </p:txBody>
      </p:sp>
    </p:spTree>
    <p:extLst>
      <p:ext uri="{BB962C8B-B14F-4D97-AF65-F5344CB8AC3E}">
        <p14:creationId xmlns:p14="http://schemas.microsoft.com/office/powerpoint/2010/main" val="149148882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1"/>
            <a:ext cx="4011084" cy="1162050"/>
          </a:xfrm>
        </p:spPr>
        <p:txBody>
          <a:bodyPr anchor="b"/>
          <a:lstStyle>
            <a:lvl1pPr algn="l">
              <a:defRPr sz="2087"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67"/>
            </a:lvl1pPr>
            <a:lvl2pPr>
              <a:defRPr sz="2904"/>
            </a:lvl2pPr>
            <a:lvl3pPr>
              <a:defRPr sz="2451"/>
            </a:lvl3pPr>
            <a:lvl4pPr>
              <a:defRPr sz="2087"/>
            </a:lvl4pPr>
            <a:lvl5pPr>
              <a:defRPr sz="2087"/>
            </a:lvl5pPr>
            <a:lvl6pPr>
              <a:defRPr sz="2087"/>
            </a:lvl6pPr>
            <a:lvl7pPr>
              <a:defRPr sz="2087"/>
            </a:lvl7pPr>
            <a:lvl8pPr>
              <a:defRPr sz="2087"/>
            </a:lvl8pPr>
            <a:lvl9pPr>
              <a:defRPr sz="20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0"/>
            <a:ext cx="4011084" cy="4691063"/>
          </a:xfrm>
        </p:spPr>
        <p:txBody>
          <a:bodyPr/>
          <a:lstStyle>
            <a:lvl1pPr marL="0" indent="0">
              <a:buNone/>
              <a:defRPr sz="1452"/>
            </a:lvl1pPr>
            <a:lvl2pPr marL="473214" indent="0">
              <a:buNone/>
              <a:defRPr sz="1271"/>
            </a:lvl2pPr>
            <a:lvl3pPr marL="946429" indent="0">
              <a:buNone/>
              <a:defRPr sz="998"/>
            </a:lvl3pPr>
            <a:lvl4pPr marL="1419643" indent="0">
              <a:buNone/>
              <a:defRPr sz="908"/>
            </a:lvl4pPr>
            <a:lvl5pPr marL="1892858" indent="0">
              <a:buNone/>
              <a:defRPr sz="908"/>
            </a:lvl5pPr>
            <a:lvl6pPr marL="2366071" indent="0">
              <a:buNone/>
              <a:defRPr sz="908"/>
            </a:lvl6pPr>
            <a:lvl7pPr marL="2839286" indent="0">
              <a:buNone/>
              <a:defRPr sz="908"/>
            </a:lvl7pPr>
            <a:lvl8pPr marL="3312500" indent="0">
              <a:buNone/>
              <a:defRPr sz="908"/>
            </a:lvl8pPr>
            <a:lvl9pPr marL="3785715" indent="0">
              <a:buNone/>
              <a:defRPr sz="908"/>
            </a:lvl9pPr>
          </a:lstStyle>
          <a:p>
            <a:pPr lvl="0"/>
            <a:r>
              <a:rPr lang="en-US"/>
              <a:t>Click to edit Master text styles</a:t>
            </a:r>
          </a:p>
        </p:txBody>
      </p:sp>
      <p:sp>
        <p:nvSpPr>
          <p:cNvPr id="5" name="Slide Number Placeholder 1">
            <a:extLst>
              <a:ext uri="{FF2B5EF4-FFF2-40B4-BE49-F238E27FC236}">
                <a16:creationId xmlns:a16="http://schemas.microsoft.com/office/drawing/2014/main" id="{39D19E17-DE14-4EBE-B440-EE5855B14E61}"/>
              </a:ext>
            </a:extLst>
          </p:cNvPr>
          <p:cNvSpPr>
            <a:spLocks noGrp="1" noChangeArrowheads="1"/>
          </p:cNvSpPr>
          <p:nvPr>
            <p:ph type="sldNum" sz="quarter" idx="10"/>
          </p:nvPr>
        </p:nvSpPr>
        <p:spPr>
          <a:ln/>
        </p:spPr>
        <p:txBody>
          <a:bodyPr/>
          <a:lstStyle>
            <a:lvl1pPr>
              <a:defRPr/>
            </a:lvl1pPr>
          </a:lstStyle>
          <a:p>
            <a:pPr>
              <a:defRPr/>
            </a:pPr>
            <a:fld id="{173E8CE8-157F-48D1-94BC-EA501134D04D}" type="slidenum">
              <a:rPr lang="en-US" altLang="en-US"/>
              <a:pPr>
                <a:defRPr/>
              </a:pPr>
              <a:t>‹#›</a:t>
            </a:fld>
            <a:endParaRPr lang="en-US" altLang="en-US"/>
          </a:p>
        </p:txBody>
      </p:sp>
    </p:spTree>
    <p:extLst>
      <p:ext uri="{BB962C8B-B14F-4D97-AF65-F5344CB8AC3E}">
        <p14:creationId xmlns:p14="http://schemas.microsoft.com/office/powerpoint/2010/main" val="172995792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8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67"/>
            </a:lvl1pPr>
            <a:lvl2pPr marL="473214" indent="0">
              <a:buNone/>
              <a:defRPr sz="2904"/>
            </a:lvl2pPr>
            <a:lvl3pPr marL="946429" indent="0">
              <a:buNone/>
              <a:defRPr sz="2451"/>
            </a:lvl3pPr>
            <a:lvl4pPr marL="1419643" indent="0">
              <a:buNone/>
              <a:defRPr sz="2087"/>
            </a:lvl4pPr>
            <a:lvl5pPr marL="1892858" indent="0">
              <a:buNone/>
              <a:defRPr sz="2087"/>
            </a:lvl5pPr>
            <a:lvl6pPr marL="2366071" indent="0">
              <a:buNone/>
              <a:defRPr sz="2087"/>
            </a:lvl6pPr>
            <a:lvl7pPr marL="2839286" indent="0">
              <a:buNone/>
              <a:defRPr sz="2087"/>
            </a:lvl7pPr>
            <a:lvl8pPr marL="3312500" indent="0">
              <a:buNone/>
              <a:defRPr sz="2087"/>
            </a:lvl8pPr>
            <a:lvl9pPr marL="3785715" indent="0">
              <a:buNone/>
              <a:defRPr sz="2087"/>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52"/>
            </a:lvl1pPr>
            <a:lvl2pPr marL="473214" indent="0">
              <a:buNone/>
              <a:defRPr sz="1271"/>
            </a:lvl2pPr>
            <a:lvl3pPr marL="946429" indent="0">
              <a:buNone/>
              <a:defRPr sz="998"/>
            </a:lvl3pPr>
            <a:lvl4pPr marL="1419643" indent="0">
              <a:buNone/>
              <a:defRPr sz="908"/>
            </a:lvl4pPr>
            <a:lvl5pPr marL="1892858" indent="0">
              <a:buNone/>
              <a:defRPr sz="908"/>
            </a:lvl5pPr>
            <a:lvl6pPr marL="2366071" indent="0">
              <a:buNone/>
              <a:defRPr sz="908"/>
            </a:lvl6pPr>
            <a:lvl7pPr marL="2839286" indent="0">
              <a:buNone/>
              <a:defRPr sz="908"/>
            </a:lvl7pPr>
            <a:lvl8pPr marL="3312500" indent="0">
              <a:buNone/>
              <a:defRPr sz="908"/>
            </a:lvl8pPr>
            <a:lvl9pPr marL="3785715" indent="0">
              <a:buNone/>
              <a:defRPr sz="908"/>
            </a:lvl9pPr>
          </a:lstStyle>
          <a:p>
            <a:pPr lvl="0"/>
            <a:r>
              <a:rPr lang="en-US"/>
              <a:t>Click to edit Master text styles</a:t>
            </a:r>
          </a:p>
        </p:txBody>
      </p:sp>
      <p:sp>
        <p:nvSpPr>
          <p:cNvPr id="5" name="Slide Number Placeholder 1">
            <a:extLst>
              <a:ext uri="{FF2B5EF4-FFF2-40B4-BE49-F238E27FC236}">
                <a16:creationId xmlns:a16="http://schemas.microsoft.com/office/drawing/2014/main" id="{E14AC197-EF1E-44B4-B518-CE6818673D06}"/>
              </a:ext>
            </a:extLst>
          </p:cNvPr>
          <p:cNvSpPr>
            <a:spLocks noGrp="1" noChangeArrowheads="1"/>
          </p:cNvSpPr>
          <p:nvPr>
            <p:ph type="sldNum" sz="quarter" idx="10"/>
          </p:nvPr>
        </p:nvSpPr>
        <p:spPr>
          <a:ln/>
        </p:spPr>
        <p:txBody>
          <a:bodyPr/>
          <a:lstStyle>
            <a:lvl1pPr>
              <a:defRPr/>
            </a:lvl1pPr>
          </a:lstStyle>
          <a:p>
            <a:pPr>
              <a:defRPr/>
            </a:pPr>
            <a:fld id="{5357A6A4-0C8F-453E-A564-A575F00AFBF4}" type="slidenum">
              <a:rPr lang="en-US" altLang="en-US"/>
              <a:pPr>
                <a:defRPr/>
              </a:pPr>
              <a:t>‹#›</a:t>
            </a:fld>
            <a:endParaRPr lang="en-US" altLang="en-US"/>
          </a:p>
        </p:txBody>
      </p:sp>
    </p:spTree>
    <p:extLst>
      <p:ext uri="{BB962C8B-B14F-4D97-AF65-F5344CB8AC3E}">
        <p14:creationId xmlns:p14="http://schemas.microsoft.com/office/powerpoint/2010/main" val="291241961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Picture 10">
            <a:extLst>
              <a:ext uri="{FF2B5EF4-FFF2-40B4-BE49-F238E27FC236}">
                <a16:creationId xmlns:a16="http://schemas.microsoft.com/office/drawing/2014/main" id="{9D5C5592-86D1-45BD-8CAB-1514CD65981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906000" y="6013450"/>
            <a:ext cx="2235200"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8" descr="band">
            <a:extLst>
              <a:ext uri="{FF2B5EF4-FFF2-40B4-BE49-F238E27FC236}">
                <a16:creationId xmlns:a16="http://schemas.microsoft.com/office/drawing/2014/main" id="{92F56DA8-85A4-48AA-90D9-986C78D6E57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r="26666"/>
          <a:stretch>
            <a:fillRect/>
          </a:stretch>
        </p:blipFill>
        <p:spPr bwMode="auto">
          <a:xfrm>
            <a:off x="0" y="5867400"/>
            <a:ext cx="89408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
            <a:extLst>
              <a:ext uri="{FF2B5EF4-FFF2-40B4-BE49-F238E27FC236}">
                <a16:creationId xmlns:a16="http://schemas.microsoft.com/office/drawing/2014/main" id="{F02E2BB9-25A8-4EFC-9A80-45D5308BFC87}"/>
              </a:ext>
            </a:extLst>
          </p:cNvPr>
          <p:cNvSpPr>
            <a:spLocks noGrp="1" noChangeArrowheads="1"/>
          </p:cNvSpPr>
          <p:nvPr>
            <p:ph type="title"/>
          </p:nvPr>
        </p:nvSpPr>
        <p:spPr bwMode="auto">
          <a:xfrm>
            <a:off x="508000" y="228600"/>
            <a:ext cx="1097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4278" tIns="52139" rIns="104278" bIns="52139" numCol="1" anchor="ctr" anchorCtr="0" compatLnSpc="1">
            <a:prstTxWarp prst="textNoShape">
              <a:avLst/>
            </a:prstTxWarp>
          </a:bodyPr>
          <a:lstStyle/>
          <a:p>
            <a:pPr lvl="0"/>
            <a:r>
              <a:rPr lang="en-US" altLang="en-US"/>
              <a:t>Click to edit Master title style</a:t>
            </a:r>
          </a:p>
        </p:txBody>
      </p:sp>
      <p:sp>
        <p:nvSpPr>
          <p:cNvPr id="1029" name="Rectangle 3">
            <a:extLst>
              <a:ext uri="{FF2B5EF4-FFF2-40B4-BE49-F238E27FC236}">
                <a16:creationId xmlns:a16="http://schemas.microsoft.com/office/drawing/2014/main" id="{75C0A3B0-DB66-4FE7-880F-F027A0AC8652}"/>
              </a:ext>
            </a:extLst>
          </p:cNvPr>
          <p:cNvSpPr>
            <a:spLocks noGrp="1" noChangeArrowheads="1"/>
          </p:cNvSpPr>
          <p:nvPr>
            <p:ph type="body" idx="1"/>
          </p:nvPr>
        </p:nvSpPr>
        <p:spPr bwMode="auto">
          <a:xfrm>
            <a:off x="609600" y="1295400"/>
            <a:ext cx="10972800" cy="483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4278" tIns="52139" rIns="104278" bIns="52139"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078" name="Slide Number Placeholder 1">
            <a:extLst>
              <a:ext uri="{FF2B5EF4-FFF2-40B4-BE49-F238E27FC236}">
                <a16:creationId xmlns:a16="http://schemas.microsoft.com/office/drawing/2014/main" id="{EBBE09C9-ABF4-4A7D-8185-E660A2933271}"/>
              </a:ext>
            </a:extLst>
          </p:cNvPr>
          <p:cNvSpPr>
            <a:spLocks noGrp="1" noChangeArrowheads="1"/>
          </p:cNvSpPr>
          <p:nvPr>
            <p:ph type="sldNum" sz="quarter" idx="4"/>
          </p:nvPr>
        </p:nvSpPr>
        <p:spPr bwMode="auto">
          <a:xfrm>
            <a:off x="11344275" y="914400"/>
            <a:ext cx="812800" cy="365125"/>
          </a:xfrm>
          <a:prstGeom prst="rect">
            <a:avLst/>
          </a:prstGeom>
          <a:noFill/>
          <a:ln w="9525">
            <a:noFill/>
            <a:miter lim="800000"/>
            <a:headEnd/>
            <a:tailEnd/>
          </a:ln>
        </p:spPr>
        <p:txBody>
          <a:bodyPr vert="horz" wrap="square" lIns="104278" tIns="52139" rIns="104278" bIns="52139" numCol="1" anchor="ctr" anchorCtr="0" compatLnSpc="1">
            <a:prstTxWarp prst="textNoShape">
              <a:avLst/>
            </a:prstTxWarp>
          </a:bodyPr>
          <a:lstStyle>
            <a:lvl1pPr algn="r" eaLnBrk="1" fontAlgn="auto" hangingPunct="1">
              <a:spcBef>
                <a:spcPts val="0"/>
              </a:spcBef>
              <a:spcAft>
                <a:spcPts val="0"/>
              </a:spcAft>
              <a:defRPr sz="1271">
                <a:solidFill>
                  <a:srgbClr val="898989"/>
                </a:solidFill>
                <a:latin typeface="Verdana" panose="020B0604030504040204" pitchFamily="34" charset="0"/>
                <a:ea typeface="+mn-ea"/>
                <a:cs typeface="Arial" panose="020B0604020202020204" pitchFamily="34" charset="0"/>
              </a:defRPr>
            </a:lvl1pPr>
          </a:lstStyle>
          <a:p>
            <a:pPr>
              <a:defRPr/>
            </a:pPr>
            <a:fld id="{BE824012-6F34-4F3D-8476-D88DADBDD4D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p:transition>
  <p:hf sldNum="0" hdr="0" ftr="0" dt="0"/>
  <p:txStyles>
    <p:titleStyle>
      <a:lvl1pPr algn="ctr" rtl="0" eaLnBrk="0" fontAlgn="base" hangingPunct="0">
        <a:spcBef>
          <a:spcPct val="0"/>
        </a:spcBef>
        <a:spcAft>
          <a:spcPct val="0"/>
        </a:spcAft>
        <a:defRPr sz="2900">
          <a:solidFill>
            <a:srgbClr val="1B57B5"/>
          </a:solidFill>
          <a:latin typeface="+mj-lt"/>
          <a:ea typeface="+mj-ea"/>
          <a:cs typeface="MS PGothic" charset="0"/>
        </a:defRPr>
      </a:lvl1pPr>
      <a:lvl2pPr algn="ctr" rtl="0" eaLnBrk="0" fontAlgn="base" hangingPunct="0">
        <a:spcBef>
          <a:spcPct val="0"/>
        </a:spcBef>
        <a:spcAft>
          <a:spcPct val="0"/>
        </a:spcAft>
        <a:defRPr sz="2900">
          <a:solidFill>
            <a:srgbClr val="1B57B5"/>
          </a:solidFill>
          <a:latin typeface="Verdana" pitchFamily="34" charset="0"/>
          <a:ea typeface="MS PGothic" pitchFamily="34" charset="-128"/>
          <a:cs typeface="MS PGothic" charset="0"/>
        </a:defRPr>
      </a:lvl2pPr>
      <a:lvl3pPr algn="ctr" rtl="0" eaLnBrk="0" fontAlgn="base" hangingPunct="0">
        <a:spcBef>
          <a:spcPct val="0"/>
        </a:spcBef>
        <a:spcAft>
          <a:spcPct val="0"/>
        </a:spcAft>
        <a:defRPr sz="2900">
          <a:solidFill>
            <a:srgbClr val="1B57B5"/>
          </a:solidFill>
          <a:latin typeface="Verdana" pitchFamily="34" charset="0"/>
          <a:ea typeface="MS PGothic" pitchFamily="34" charset="-128"/>
          <a:cs typeface="MS PGothic" charset="0"/>
        </a:defRPr>
      </a:lvl3pPr>
      <a:lvl4pPr algn="ctr" rtl="0" eaLnBrk="0" fontAlgn="base" hangingPunct="0">
        <a:spcBef>
          <a:spcPct val="0"/>
        </a:spcBef>
        <a:spcAft>
          <a:spcPct val="0"/>
        </a:spcAft>
        <a:defRPr sz="2900">
          <a:solidFill>
            <a:srgbClr val="1B57B5"/>
          </a:solidFill>
          <a:latin typeface="Verdana" pitchFamily="34" charset="0"/>
          <a:ea typeface="MS PGothic" pitchFamily="34" charset="-128"/>
          <a:cs typeface="MS PGothic" charset="0"/>
        </a:defRPr>
      </a:lvl4pPr>
      <a:lvl5pPr algn="ctr" rtl="0" eaLnBrk="0" fontAlgn="base" hangingPunct="0">
        <a:spcBef>
          <a:spcPct val="0"/>
        </a:spcBef>
        <a:spcAft>
          <a:spcPct val="0"/>
        </a:spcAft>
        <a:defRPr sz="2900">
          <a:solidFill>
            <a:srgbClr val="1B57B5"/>
          </a:solidFill>
          <a:latin typeface="Verdana" pitchFamily="34" charset="0"/>
          <a:ea typeface="MS PGothic" pitchFamily="34" charset="-128"/>
          <a:cs typeface="MS PGothic" charset="0"/>
        </a:defRPr>
      </a:lvl5pPr>
      <a:lvl6pPr marL="473214" algn="ctr" rtl="0" eaLnBrk="1" fontAlgn="base" hangingPunct="1">
        <a:spcBef>
          <a:spcPct val="0"/>
        </a:spcBef>
        <a:spcAft>
          <a:spcPct val="0"/>
        </a:spcAft>
        <a:defRPr sz="2904">
          <a:solidFill>
            <a:srgbClr val="1B57B5"/>
          </a:solidFill>
          <a:latin typeface="Verdana" pitchFamily="34" charset="0"/>
          <a:ea typeface="MS PGothic" pitchFamily="34" charset="-128"/>
        </a:defRPr>
      </a:lvl6pPr>
      <a:lvl7pPr marL="946429" algn="ctr" rtl="0" eaLnBrk="1" fontAlgn="base" hangingPunct="1">
        <a:spcBef>
          <a:spcPct val="0"/>
        </a:spcBef>
        <a:spcAft>
          <a:spcPct val="0"/>
        </a:spcAft>
        <a:defRPr sz="2904">
          <a:solidFill>
            <a:srgbClr val="1B57B5"/>
          </a:solidFill>
          <a:latin typeface="Verdana" pitchFamily="34" charset="0"/>
          <a:ea typeface="MS PGothic" pitchFamily="34" charset="-128"/>
        </a:defRPr>
      </a:lvl7pPr>
      <a:lvl8pPr marL="1419643" algn="ctr" rtl="0" eaLnBrk="1" fontAlgn="base" hangingPunct="1">
        <a:spcBef>
          <a:spcPct val="0"/>
        </a:spcBef>
        <a:spcAft>
          <a:spcPct val="0"/>
        </a:spcAft>
        <a:defRPr sz="2904">
          <a:solidFill>
            <a:srgbClr val="1B57B5"/>
          </a:solidFill>
          <a:latin typeface="Verdana" pitchFamily="34" charset="0"/>
          <a:ea typeface="MS PGothic" pitchFamily="34" charset="-128"/>
        </a:defRPr>
      </a:lvl8pPr>
      <a:lvl9pPr marL="1892858" algn="ctr" rtl="0" eaLnBrk="1" fontAlgn="base" hangingPunct="1">
        <a:spcBef>
          <a:spcPct val="0"/>
        </a:spcBef>
        <a:spcAft>
          <a:spcPct val="0"/>
        </a:spcAft>
        <a:defRPr sz="2904">
          <a:solidFill>
            <a:srgbClr val="1B57B5"/>
          </a:solidFill>
          <a:latin typeface="Verdana" pitchFamily="34" charset="0"/>
          <a:ea typeface="MS PGothic" pitchFamily="34" charset="-128"/>
        </a:defRPr>
      </a:lvl9pPr>
    </p:titleStyle>
    <p:bodyStyle>
      <a:lvl1pPr marL="354013" indent="-354013" algn="l" rtl="0" eaLnBrk="0" fontAlgn="base" hangingPunct="0">
        <a:lnSpc>
          <a:spcPct val="140000"/>
        </a:lnSpc>
        <a:spcBef>
          <a:spcPct val="20000"/>
        </a:spcBef>
        <a:spcAft>
          <a:spcPct val="0"/>
        </a:spcAft>
        <a:buClr>
          <a:schemeClr val="accent2"/>
        </a:buClr>
        <a:buFont typeface="Wingdings" panose="05000000000000000000" pitchFamily="2" charset="2"/>
        <a:buChar char="§"/>
        <a:defRPr sz="3200">
          <a:solidFill>
            <a:schemeClr val="tx1"/>
          </a:solidFill>
          <a:latin typeface="+mn-lt"/>
          <a:ea typeface="+mn-ea"/>
          <a:cs typeface="MS PGothic" charset="0"/>
        </a:defRPr>
      </a:lvl1pPr>
      <a:lvl2pPr marL="766763" indent="-295275" algn="l" rtl="0" eaLnBrk="0" fontAlgn="base" hangingPunct="0">
        <a:lnSpc>
          <a:spcPct val="140000"/>
        </a:lnSpc>
        <a:spcBef>
          <a:spcPct val="20000"/>
        </a:spcBef>
        <a:spcAft>
          <a:spcPct val="0"/>
        </a:spcAft>
        <a:buClr>
          <a:schemeClr val="accent2"/>
        </a:buClr>
        <a:buFont typeface="Wingdings" panose="05000000000000000000" pitchFamily="2" charset="2"/>
        <a:buChar char="§"/>
        <a:defRPr sz="2500">
          <a:solidFill>
            <a:schemeClr val="tx1"/>
          </a:solidFill>
          <a:latin typeface="+mn-lt"/>
          <a:ea typeface="+mn-ea"/>
          <a:cs typeface="MS PGothic" charset="0"/>
        </a:defRPr>
      </a:lvl2pPr>
      <a:lvl3pPr marL="1182688" indent="-234950" algn="l" rtl="0" eaLnBrk="0" fontAlgn="base" hangingPunct="0">
        <a:lnSpc>
          <a:spcPct val="140000"/>
        </a:lnSpc>
        <a:spcBef>
          <a:spcPct val="20000"/>
        </a:spcBef>
        <a:spcAft>
          <a:spcPct val="0"/>
        </a:spcAft>
        <a:buClr>
          <a:schemeClr val="accent2"/>
        </a:buClr>
        <a:buFont typeface="Wingdings" panose="05000000000000000000" pitchFamily="2" charset="2"/>
        <a:buChar char="§"/>
        <a:defRPr sz="2100">
          <a:solidFill>
            <a:schemeClr val="tx1"/>
          </a:solidFill>
          <a:latin typeface="+mn-lt"/>
          <a:ea typeface="+mn-ea"/>
          <a:cs typeface="MS PGothic" charset="0"/>
        </a:defRPr>
      </a:lvl3pPr>
      <a:lvl4pPr marL="1654175" indent="-234950" algn="l" rtl="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mn-lt"/>
          <a:ea typeface="+mn-ea"/>
          <a:cs typeface="MS PGothic" charset="0"/>
        </a:defRPr>
      </a:lvl4pPr>
      <a:lvl5pPr marL="2127250" indent="-234950" algn="l" rtl="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mn-lt"/>
          <a:ea typeface="+mn-ea"/>
          <a:cs typeface="MS PGothic" charset="0"/>
        </a:defRPr>
      </a:lvl5pPr>
      <a:lvl6pPr marL="2602679" indent="-236607" algn="l" rtl="0" eaLnBrk="1" fontAlgn="base" hangingPunct="1">
        <a:lnSpc>
          <a:spcPct val="140000"/>
        </a:lnSpc>
        <a:spcBef>
          <a:spcPct val="20000"/>
        </a:spcBef>
        <a:spcAft>
          <a:spcPct val="0"/>
        </a:spcAft>
        <a:buClr>
          <a:schemeClr val="accent2"/>
        </a:buClr>
        <a:buFont typeface="Wingdings" pitchFamily="2" charset="2"/>
        <a:buChar char="§"/>
        <a:defRPr sz="1452">
          <a:solidFill>
            <a:schemeClr val="tx1"/>
          </a:solidFill>
          <a:latin typeface="+mn-lt"/>
          <a:ea typeface="+mn-ea"/>
        </a:defRPr>
      </a:lvl6pPr>
      <a:lvl7pPr marL="3075894" indent="-236607" algn="l" rtl="0" eaLnBrk="1" fontAlgn="base" hangingPunct="1">
        <a:lnSpc>
          <a:spcPct val="140000"/>
        </a:lnSpc>
        <a:spcBef>
          <a:spcPct val="20000"/>
        </a:spcBef>
        <a:spcAft>
          <a:spcPct val="0"/>
        </a:spcAft>
        <a:buClr>
          <a:schemeClr val="accent2"/>
        </a:buClr>
        <a:buFont typeface="Wingdings" pitchFamily="2" charset="2"/>
        <a:buChar char="§"/>
        <a:defRPr sz="1452">
          <a:solidFill>
            <a:schemeClr val="tx1"/>
          </a:solidFill>
          <a:latin typeface="+mn-lt"/>
          <a:ea typeface="+mn-ea"/>
        </a:defRPr>
      </a:lvl7pPr>
      <a:lvl8pPr marL="3549108" indent="-236607" algn="l" rtl="0" eaLnBrk="1" fontAlgn="base" hangingPunct="1">
        <a:lnSpc>
          <a:spcPct val="140000"/>
        </a:lnSpc>
        <a:spcBef>
          <a:spcPct val="20000"/>
        </a:spcBef>
        <a:spcAft>
          <a:spcPct val="0"/>
        </a:spcAft>
        <a:buClr>
          <a:schemeClr val="accent2"/>
        </a:buClr>
        <a:buFont typeface="Wingdings" pitchFamily="2" charset="2"/>
        <a:buChar char="§"/>
        <a:defRPr sz="1452">
          <a:solidFill>
            <a:schemeClr val="tx1"/>
          </a:solidFill>
          <a:latin typeface="+mn-lt"/>
          <a:ea typeface="+mn-ea"/>
        </a:defRPr>
      </a:lvl8pPr>
      <a:lvl9pPr marL="4022322" indent="-236607" algn="l" rtl="0" eaLnBrk="1" fontAlgn="base" hangingPunct="1">
        <a:lnSpc>
          <a:spcPct val="140000"/>
        </a:lnSpc>
        <a:spcBef>
          <a:spcPct val="20000"/>
        </a:spcBef>
        <a:spcAft>
          <a:spcPct val="0"/>
        </a:spcAft>
        <a:buClr>
          <a:schemeClr val="accent2"/>
        </a:buClr>
        <a:buFont typeface="Wingdings" pitchFamily="2" charset="2"/>
        <a:buChar char="§"/>
        <a:defRPr sz="1452">
          <a:solidFill>
            <a:schemeClr val="tx1"/>
          </a:solidFill>
          <a:latin typeface="+mn-lt"/>
          <a:ea typeface="+mn-ea"/>
        </a:defRPr>
      </a:lvl9pPr>
    </p:bodyStyle>
    <p:otherStyle>
      <a:defPPr>
        <a:defRPr lang="en-US"/>
      </a:defPPr>
      <a:lvl1pPr marL="0" algn="l" defTabSz="946429" rtl="0" eaLnBrk="1" latinLnBrk="0" hangingPunct="1">
        <a:defRPr sz="1906" kern="1200">
          <a:solidFill>
            <a:schemeClr val="tx1"/>
          </a:solidFill>
          <a:latin typeface="+mn-lt"/>
          <a:ea typeface="+mn-ea"/>
          <a:cs typeface="+mn-cs"/>
        </a:defRPr>
      </a:lvl1pPr>
      <a:lvl2pPr marL="473214" algn="l" defTabSz="946429" rtl="0" eaLnBrk="1" latinLnBrk="0" hangingPunct="1">
        <a:defRPr sz="1906" kern="1200">
          <a:solidFill>
            <a:schemeClr val="tx1"/>
          </a:solidFill>
          <a:latin typeface="+mn-lt"/>
          <a:ea typeface="+mn-ea"/>
          <a:cs typeface="+mn-cs"/>
        </a:defRPr>
      </a:lvl2pPr>
      <a:lvl3pPr marL="946429" algn="l" defTabSz="946429" rtl="0" eaLnBrk="1" latinLnBrk="0" hangingPunct="1">
        <a:defRPr sz="1906" kern="1200">
          <a:solidFill>
            <a:schemeClr val="tx1"/>
          </a:solidFill>
          <a:latin typeface="+mn-lt"/>
          <a:ea typeface="+mn-ea"/>
          <a:cs typeface="+mn-cs"/>
        </a:defRPr>
      </a:lvl3pPr>
      <a:lvl4pPr marL="1419643" algn="l" defTabSz="946429" rtl="0" eaLnBrk="1" latinLnBrk="0" hangingPunct="1">
        <a:defRPr sz="1906" kern="1200">
          <a:solidFill>
            <a:schemeClr val="tx1"/>
          </a:solidFill>
          <a:latin typeface="+mn-lt"/>
          <a:ea typeface="+mn-ea"/>
          <a:cs typeface="+mn-cs"/>
        </a:defRPr>
      </a:lvl4pPr>
      <a:lvl5pPr marL="1892858" algn="l" defTabSz="946429" rtl="0" eaLnBrk="1" latinLnBrk="0" hangingPunct="1">
        <a:defRPr sz="1906" kern="1200">
          <a:solidFill>
            <a:schemeClr val="tx1"/>
          </a:solidFill>
          <a:latin typeface="+mn-lt"/>
          <a:ea typeface="+mn-ea"/>
          <a:cs typeface="+mn-cs"/>
        </a:defRPr>
      </a:lvl5pPr>
      <a:lvl6pPr marL="2366071" algn="l" defTabSz="946429" rtl="0" eaLnBrk="1" latinLnBrk="0" hangingPunct="1">
        <a:defRPr sz="1906" kern="1200">
          <a:solidFill>
            <a:schemeClr val="tx1"/>
          </a:solidFill>
          <a:latin typeface="+mn-lt"/>
          <a:ea typeface="+mn-ea"/>
          <a:cs typeface="+mn-cs"/>
        </a:defRPr>
      </a:lvl6pPr>
      <a:lvl7pPr marL="2839286" algn="l" defTabSz="946429" rtl="0" eaLnBrk="1" latinLnBrk="0" hangingPunct="1">
        <a:defRPr sz="1906" kern="1200">
          <a:solidFill>
            <a:schemeClr val="tx1"/>
          </a:solidFill>
          <a:latin typeface="+mn-lt"/>
          <a:ea typeface="+mn-ea"/>
          <a:cs typeface="+mn-cs"/>
        </a:defRPr>
      </a:lvl7pPr>
      <a:lvl8pPr marL="3312500" algn="l" defTabSz="946429" rtl="0" eaLnBrk="1" latinLnBrk="0" hangingPunct="1">
        <a:defRPr sz="1906" kern="1200">
          <a:solidFill>
            <a:schemeClr val="tx1"/>
          </a:solidFill>
          <a:latin typeface="+mn-lt"/>
          <a:ea typeface="+mn-ea"/>
          <a:cs typeface="+mn-cs"/>
        </a:defRPr>
      </a:lvl8pPr>
      <a:lvl9pPr marL="3785715" algn="l" defTabSz="946429" rtl="0" eaLnBrk="1" latinLnBrk="0" hangingPunct="1">
        <a:defRPr sz="19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hyperlink" Target="https://github.com/DharanikaranS/helpdesk-management-system" TargetMode="External"/><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hyperlink" Target="https://youtube.com/playlist?list=PL-osiE80TeTs4UjLw5MM6OjgkjFeUxCYH&amp;si=MzepalBTSZBv5K0D" TargetMode="External"/><Relationship Id="rId2" Type="http://schemas.openxmlformats.org/officeDocument/2006/relationships/hyperlink" Target="https://stackoverflow.com/" TargetMode="External"/><Relationship Id="rId1" Type="http://schemas.openxmlformats.org/officeDocument/2006/relationships/slideLayout" Target="../slideLayouts/slideLayout2.xml"/><Relationship Id="rId4" Type="http://schemas.openxmlformats.org/officeDocument/2006/relationships/hyperlink" Target="https://www.geeksforgeeks.org/learn-data-structures-and-algorithms-dsa-tutorial/"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963084" y="4406901"/>
            <a:ext cx="10363200" cy="1362075"/>
          </a:xfrm>
        </p:spPr>
        <p:txBody>
          <a:bodyPr vert="horz" wrap="square" lIns="104278" tIns="52139" rIns="104278" bIns="52139" numCol="1" anchor="t" anchorCtr="0" compatLnSpc="1">
            <a:prstTxWarp prst="textNoShape">
              <a:avLst/>
            </a:prstTxWarp>
            <a:normAutofit/>
          </a:bodyPr>
          <a:lstStyle/>
          <a:p>
            <a:pPr>
              <a:defRPr/>
            </a:pPr>
            <a:r>
              <a:rPr lang="en-US" altLang="en-US" sz="2900"/>
              <a:t>Project PRESENTATION</a:t>
            </a:r>
          </a:p>
        </p:txBody>
      </p:sp>
      <p:sp>
        <p:nvSpPr>
          <p:cNvPr id="2" name="Rectangle 2"/>
          <p:cNvSpPr txBox="1">
            <a:spLocks noChangeArrowheads="1"/>
          </p:cNvSpPr>
          <p:nvPr/>
        </p:nvSpPr>
        <p:spPr bwMode="auto">
          <a:xfrm>
            <a:off x="963084" y="2906714"/>
            <a:ext cx="10363200" cy="1500187"/>
          </a:xfrm>
          <a:prstGeom prst="rect">
            <a:avLst/>
          </a:prstGeom>
          <a:noFill/>
          <a:ln>
            <a:noFill/>
          </a:ln>
        </p:spPr>
        <p:txBody>
          <a:bodyPr vert="horz" wrap="square" lIns="104278" tIns="52139" rIns="104278" bIns="52139" numCol="1" anchor="b" anchorCtr="0" compatLnSpc="1">
            <a:prstTxWarp prst="textNoShape">
              <a:avLst/>
            </a:prstTxWarp>
            <a:normAutofit/>
          </a:bodyPr>
          <a:lstStyle/>
          <a:p>
            <a:pPr algn="l"/>
            <a:r>
              <a:rPr lang="en-IN" sz="2400" b="1" i="0" dirty="0">
                <a:solidFill>
                  <a:srgbClr val="1D2125"/>
                </a:solidFill>
                <a:effectLst/>
                <a:latin typeface="-apple-system"/>
              </a:rPr>
              <a:t>UIT2211 Software Development Project</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FA977-03BD-2EF2-3E79-1043BBB5CE10}"/>
              </a:ext>
            </a:extLst>
          </p:cNvPr>
          <p:cNvSpPr>
            <a:spLocks noGrp="1"/>
          </p:cNvSpPr>
          <p:nvPr>
            <p:ph type="title"/>
          </p:nvPr>
        </p:nvSpPr>
        <p:spPr>
          <a:xfrm>
            <a:off x="609600" y="388937"/>
            <a:ext cx="10972800" cy="685800"/>
          </a:xfrm>
        </p:spPr>
        <p:txBody>
          <a:bodyPr/>
          <a:lstStyle/>
          <a:p>
            <a:r>
              <a:rPr lang="en-IN" sz="3200" b="1" dirty="0">
                <a:solidFill>
                  <a:srgbClr val="0000FF"/>
                </a:solidFill>
                <a:latin typeface="Times New Roman" panose="02020603050405020304" pitchFamily="18" charset="0"/>
                <a:cs typeface="Times New Roman" panose="02020603050405020304" pitchFamily="18" charset="0"/>
              </a:rPr>
              <a:t>OTHER IMPLEMENTATION DETAILS</a:t>
            </a:r>
          </a:p>
        </p:txBody>
      </p:sp>
      <p:sp>
        <p:nvSpPr>
          <p:cNvPr id="3" name="Content Placeholder 2">
            <a:extLst>
              <a:ext uri="{FF2B5EF4-FFF2-40B4-BE49-F238E27FC236}">
                <a16:creationId xmlns:a16="http://schemas.microsoft.com/office/drawing/2014/main" id="{10EF3F7E-49F4-BB4D-4FDE-230BA8A884ED}"/>
              </a:ext>
            </a:extLst>
          </p:cNvPr>
          <p:cNvSpPr>
            <a:spLocks noGrp="1"/>
          </p:cNvSpPr>
          <p:nvPr>
            <p:ph idx="1"/>
          </p:nvPr>
        </p:nvSpPr>
        <p:spPr>
          <a:xfrm>
            <a:off x="609600" y="1295401"/>
            <a:ext cx="10972800" cy="3401646"/>
          </a:xfrm>
        </p:spPr>
        <p:txBody>
          <a:bodyPr/>
          <a:lstStyle/>
          <a:p>
            <a:pPr marL="353695" indent="-353695"/>
            <a:r>
              <a:rPr lang="en-IN" sz="2800" dirty="0">
                <a:latin typeface="Bookman Old Style" panose="02050604050505020204" pitchFamily="18" charset="0"/>
                <a:cs typeface="Times New Roman" panose="02020603050405020304" pitchFamily="18" charset="0"/>
              </a:rPr>
              <a:t>Bank end used: </a:t>
            </a:r>
            <a:endParaRPr lang="en-US" sz="2800" dirty="0">
              <a:latin typeface="Bookman Old Style" panose="02050604050505020204" pitchFamily="18" charset="0"/>
              <a:cs typeface="Times New Roman" panose="02020603050405020304" pitchFamily="18" charset="0"/>
            </a:endParaRPr>
          </a:p>
          <a:p>
            <a:pPr marL="766445" lvl="1"/>
            <a:r>
              <a:rPr lang="en-IN" sz="2800" dirty="0">
                <a:latin typeface="Bookman Old Style" panose="02050604050505020204" pitchFamily="18" charset="0"/>
                <a:cs typeface="Times New Roman" panose="02020603050405020304" pitchFamily="18" charset="0"/>
              </a:rPr>
              <a:t>Data structures used- </a:t>
            </a:r>
            <a:r>
              <a:rPr lang="en-IN" sz="2800" dirty="0" err="1">
                <a:latin typeface="Bookman Old Style" panose="02050604050505020204" pitchFamily="18" charset="0"/>
                <a:cs typeface="Times New Roman" panose="02020603050405020304" pitchFamily="18" charset="0"/>
              </a:rPr>
              <a:t>Hashtable</a:t>
            </a:r>
            <a:r>
              <a:rPr lang="en-IN" sz="2800" dirty="0">
                <a:latin typeface="Bookman Old Style" panose="02050604050505020204" pitchFamily="18" charset="0"/>
                <a:cs typeface="Times New Roman" panose="02020603050405020304" pitchFamily="18" charset="0"/>
              </a:rPr>
              <a:t> , Stack and List </a:t>
            </a:r>
            <a:r>
              <a:rPr lang="en-IN" sz="2800" dirty="0" err="1">
                <a:latin typeface="Bookman Old Style" panose="02050604050505020204" pitchFamily="18" charset="0"/>
                <a:cs typeface="Times New Roman" panose="02020603050405020304" pitchFamily="18" charset="0"/>
              </a:rPr>
              <a:t>adt</a:t>
            </a:r>
            <a:endParaRPr lang="en-IN" sz="2800" dirty="0">
              <a:latin typeface="Bookman Old Style" panose="02050604050505020204" pitchFamily="18" charset="0"/>
              <a:cs typeface="Times New Roman" panose="02020603050405020304" pitchFamily="18" charset="0"/>
            </a:endParaRPr>
          </a:p>
          <a:p>
            <a:pPr marL="766445" lvl="1"/>
            <a:r>
              <a:rPr lang="en-IN" sz="2800" dirty="0">
                <a:latin typeface="Bookman Old Style" panose="02050604050505020204" pitchFamily="18" charset="0"/>
                <a:cs typeface="Times New Roman" panose="02020603050405020304" pitchFamily="18" charset="0"/>
              </a:rPr>
              <a:t> Flask in used to integrate front-end and Back-end</a:t>
            </a:r>
          </a:p>
          <a:p>
            <a:pPr marL="766445" lvl="1"/>
            <a:r>
              <a:rPr lang="en-IN" sz="2800" dirty="0">
                <a:latin typeface="Bookman Old Style" panose="02050604050505020204" pitchFamily="18" charset="0"/>
                <a:cs typeface="Times New Roman" panose="02020603050405020304" pitchFamily="18" charset="0"/>
              </a:rPr>
              <a:t>JSON files are used for storing data</a:t>
            </a:r>
          </a:p>
          <a:p>
            <a:pPr marL="353695" indent="-353695"/>
            <a:r>
              <a:rPr lang="en-IN" sz="2800" dirty="0">
                <a:latin typeface="Bookman Old Style" panose="02050604050505020204" pitchFamily="18" charset="0"/>
                <a:cs typeface="Times New Roman" panose="02020603050405020304" pitchFamily="18" charset="0"/>
              </a:rPr>
              <a:t>Front end used: HTML, CSS, </a:t>
            </a:r>
            <a:r>
              <a:rPr lang="en-IN" sz="2800" dirty="0" err="1">
                <a:latin typeface="Bookman Old Style" panose="02050604050505020204" pitchFamily="18" charset="0"/>
                <a:cs typeface="Times New Roman" panose="02020603050405020304" pitchFamily="18" charset="0"/>
              </a:rPr>
              <a:t>Javascript</a:t>
            </a:r>
            <a:endParaRPr lang="en-IN" sz="2800" dirty="0">
              <a:latin typeface="Bookman Old Style" panose="02050604050505020204" pitchFamily="18" charset="0"/>
              <a:cs typeface="Times New Roman" panose="02020603050405020304" pitchFamily="18" charset="0"/>
            </a:endParaRPr>
          </a:p>
          <a:p>
            <a:pPr marL="353695" indent="-353695"/>
            <a:r>
              <a:rPr lang="en-IN" sz="2800" dirty="0">
                <a:latin typeface="Bookman Old Style" panose="02050604050505020204" pitchFamily="18" charset="0"/>
                <a:cs typeface="Times New Roman" panose="02020603050405020304" pitchFamily="18" charset="0"/>
              </a:rPr>
              <a:t>Hosting done on </a:t>
            </a:r>
            <a:r>
              <a:rPr lang="en-IN" sz="2800" dirty="0" err="1">
                <a:latin typeface="Bookman Old Style" panose="02050604050505020204" pitchFamily="18" charset="0"/>
                <a:cs typeface="Times New Roman" panose="02020603050405020304" pitchFamily="18" charset="0"/>
              </a:rPr>
              <a:t>pythonanywhere</a:t>
            </a:r>
            <a:endParaRPr lang="en-IN" sz="2800" dirty="0">
              <a:latin typeface="Bookman Old Style" panose="02050604050505020204" pitchFamily="18" charset="0"/>
              <a:cs typeface="Times New Roman" panose="02020603050405020304" pitchFamily="18" charset="0"/>
            </a:endParaRPr>
          </a:p>
          <a:p>
            <a:pPr marL="353695" indent="-353695"/>
            <a:r>
              <a:rPr lang="en-IN" sz="2800" dirty="0">
                <a:latin typeface="Bookman Old Style" panose="02050604050505020204" pitchFamily="18" charset="0"/>
              </a:rPr>
              <a:t>Sprint 1 – 3 was scheduled for 2 weeks each</a:t>
            </a:r>
          </a:p>
          <a:p>
            <a:pPr marL="353695" indent="-353695"/>
            <a:r>
              <a:rPr lang="en-IN" sz="2800" dirty="0">
                <a:latin typeface="Bookman Old Style" panose="02050604050505020204" pitchFamily="18" charset="0"/>
              </a:rPr>
              <a:t>Sprint 4 was scheduled for 1 week</a:t>
            </a:r>
          </a:p>
          <a:p>
            <a:pPr marL="353695" indent="-353695"/>
            <a:endParaRPr lang="en-IN" dirty="0"/>
          </a:p>
          <a:p>
            <a:pPr marL="353695" indent="-353695"/>
            <a:endParaRPr lang="en-IN" dirty="0"/>
          </a:p>
          <a:p>
            <a:pPr marL="353695" indent="-353695"/>
            <a:endParaRPr lang="en-IN" dirty="0"/>
          </a:p>
          <a:p>
            <a:pPr marL="353695" indent="-353695"/>
            <a:endParaRPr lang="en-IN" dirty="0"/>
          </a:p>
        </p:txBody>
      </p:sp>
    </p:spTree>
    <p:extLst>
      <p:ext uri="{BB962C8B-B14F-4D97-AF65-F5344CB8AC3E}">
        <p14:creationId xmlns:p14="http://schemas.microsoft.com/office/powerpoint/2010/main" val="57822267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FD28F-1C30-4FBF-AF35-F80924378FB5}"/>
              </a:ext>
            </a:extLst>
          </p:cNvPr>
          <p:cNvSpPr>
            <a:spLocks noGrp="1"/>
          </p:cNvSpPr>
          <p:nvPr>
            <p:ph type="title"/>
          </p:nvPr>
        </p:nvSpPr>
        <p:spPr>
          <a:xfrm>
            <a:off x="609599" y="519213"/>
            <a:ext cx="10972800" cy="685800"/>
          </a:xfrm>
        </p:spPr>
        <p:txBody>
          <a:bodyPr/>
          <a:lstStyle/>
          <a:p>
            <a:r>
              <a:rPr lang="en-IN" sz="3200" b="1" dirty="0">
                <a:solidFill>
                  <a:srgbClr val="0000FF"/>
                </a:solidFill>
                <a:latin typeface="Calibri" panose="020F0502020204030204" pitchFamily="34" charset="0"/>
                <a:cs typeface="Calibri" panose="020F0502020204030204" pitchFamily="34" charset="0"/>
              </a:rPr>
              <a:t>INDIVIDUAL CONTRIBUTION</a:t>
            </a:r>
          </a:p>
        </p:txBody>
      </p:sp>
      <p:sp>
        <p:nvSpPr>
          <p:cNvPr id="3" name="Content Placeholder 2">
            <a:extLst>
              <a:ext uri="{FF2B5EF4-FFF2-40B4-BE49-F238E27FC236}">
                <a16:creationId xmlns:a16="http://schemas.microsoft.com/office/drawing/2014/main" id="{9372B056-A04D-4AA8-A333-617324D8EA1F}"/>
              </a:ext>
            </a:extLst>
          </p:cNvPr>
          <p:cNvSpPr>
            <a:spLocks noGrp="1"/>
          </p:cNvSpPr>
          <p:nvPr>
            <p:ph idx="1"/>
          </p:nvPr>
        </p:nvSpPr>
        <p:spPr>
          <a:xfrm>
            <a:off x="722164" y="1412320"/>
            <a:ext cx="10747669" cy="4222571"/>
          </a:xfrm>
        </p:spPr>
        <p:txBody>
          <a:bodyPr/>
          <a:lstStyle/>
          <a:p>
            <a:pPr marL="342900" indent="-342900" algn="just">
              <a:buAutoNum type="arabicPeriod"/>
            </a:pPr>
            <a:r>
              <a:rPr lang="en-IN" sz="1800" b="1" dirty="0">
                <a:latin typeface="+mj-lt"/>
                <a:cs typeface="Calibri" panose="020F0502020204030204" pitchFamily="34" charset="0"/>
              </a:rPr>
              <a:t>Team members name:</a:t>
            </a:r>
            <a:r>
              <a:rPr lang="en-US" sz="1800" dirty="0">
                <a:latin typeface="Times New Roman" panose="02020603050405020304" pitchFamily="18" charset="0"/>
                <a:cs typeface="Times New Roman" panose="02020603050405020304" pitchFamily="18" charset="0"/>
              </a:rPr>
              <a:t> DEVANITHIMARAN E ,</a:t>
            </a:r>
            <a:r>
              <a:rPr lang="en-IN" sz="1800" b="1" dirty="0">
                <a:latin typeface="+mj-lt"/>
                <a:cs typeface="Calibri" panose="020F0502020204030204" pitchFamily="34" charset="0"/>
              </a:rPr>
              <a:t> </a:t>
            </a:r>
            <a:r>
              <a:rPr lang="en-US" sz="1800" dirty="0">
                <a:latin typeface="Times New Roman" panose="02020603050405020304" pitchFamily="18" charset="0"/>
                <a:cs typeface="Times New Roman" panose="02020603050405020304" pitchFamily="18" charset="0"/>
              </a:rPr>
              <a:t>DHIVAKARAN S</a:t>
            </a:r>
            <a:endParaRPr lang="en-IN" sz="1800" b="1" dirty="0">
              <a:latin typeface="+mj-lt"/>
              <a:cs typeface="Calibri" panose="020F0502020204030204" pitchFamily="34" charset="0"/>
            </a:endParaRPr>
          </a:p>
          <a:p>
            <a:pPr marL="0" indent="0" algn="just">
              <a:buNone/>
            </a:pPr>
            <a:endParaRPr lang="en-IN" sz="1800" b="1" dirty="0">
              <a:latin typeface="+mj-lt"/>
              <a:cs typeface="Calibri" panose="020F0502020204030204" pitchFamily="34" charset="0"/>
            </a:endParaRPr>
          </a:p>
          <a:p>
            <a:pPr algn="just"/>
            <a:r>
              <a:rPr lang="en-IN" sz="1800" b="1" dirty="0">
                <a:latin typeface="+mj-lt"/>
                <a:cs typeface="Calibri" panose="020F0502020204030204" pitchFamily="34" charset="0"/>
              </a:rPr>
              <a:t>Work description:</a:t>
            </a:r>
            <a:r>
              <a:rPr lang="en-US" sz="1400" dirty="0"/>
              <a:t> </a:t>
            </a:r>
            <a:r>
              <a:rPr lang="en-US" sz="1800" dirty="0">
                <a:latin typeface="Bookman Old Style" panose="02050604050505020204" pitchFamily="18" charset="0"/>
              </a:rPr>
              <a:t>Both of us have involved in</a:t>
            </a:r>
            <a:r>
              <a:rPr lang="en-US" sz="1400" dirty="0">
                <a:latin typeface="Bookman Old Style" panose="02050604050505020204" pitchFamily="18" charset="0"/>
              </a:rPr>
              <a:t> </a:t>
            </a:r>
            <a:r>
              <a:rPr lang="en-US" sz="1800" dirty="0">
                <a:latin typeface="Bookman Old Style" panose="02050604050505020204" pitchFamily="18" charset="0"/>
              </a:rPr>
              <a:t>designing and implementing the html templates. Setting up routes for various pages and ensuring they render the correct templates. Handling the logic for redirecting agents to their specific help topic pages. Handling form submissions for signup, </a:t>
            </a:r>
            <a:r>
              <a:rPr lang="en-US" sz="1800" dirty="0" err="1">
                <a:latin typeface="Bookman Old Style" panose="02050604050505020204" pitchFamily="18" charset="0"/>
              </a:rPr>
              <a:t>signin</a:t>
            </a:r>
            <a:r>
              <a:rPr lang="en-US" sz="1800" dirty="0">
                <a:latin typeface="Bookman Old Style" panose="02050604050505020204" pitchFamily="18" charset="0"/>
              </a:rPr>
              <a:t>, complaint logging, and feedback submission.</a:t>
            </a:r>
            <a:endParaRPr lang="en-IN" sz="1800" b="1" dirty="0">
              <a:latin typeface="Bookman Old Style" panose="02050604050505020204" pitchFamily="18" charset="0"/>
              <a:cs typeface="Calibri" panose="020F0502020204030204" pitchFamily="34" charset="0"/>
            </a:endParaRPr>
          </a:p>
          <a:p>
            <a:pPr algn="just"/>
            <a:r>
              <a:rPr lang="en-IN" sz="1800" b="1" dirty="0">
                <a:latin typeface="+mj-lt"/>
                <a:cs typeface="Calibri" panose="020F0502020204030204" pitchFamily="34" charset="0"/>
              </a:rPr>
              <a:t>Modules worked:</a:t>
            </a:r>
          </a:p>
          <a:p>
            <a:pPr marL="0" indent="0" algn="just">
              <a:buNone/>
            </a:pPr>
            <a:r>
              <a:rPr lang="en-IN" sz="1800" b="1" dirty="0">
                <a:latin typeface="+mj-lt"/>
                <a:cs typeface="Calibri" panose="020F0502020204030204" pitchFamily="34" charset="0"/>
              </a:rPr>
              <a:t>                         </a:t>
            </a:r>
          </a:p>
          <a:p>
            <a:pPr marL="0" indent="0" algn="just">
              <a:buNone/>
            </a:pPr>
            <a:r>
              <a:rPr lang="en-IN" sz="1800" dirty="0">
                <a:latin typeface="+mj-lt"/>
                <a:cs typeface="Calibri" panose="020F0502020204030204" pitchFamily="34" charset="0"/>
              </a:rPr>
              <a:t>	</a:t>
            </a:r>
          </a:p>
        </p:txBody>
      </p:sp>
      <p:sp>
        <p:nvSpPr>
          <p:cNvPr id="10" name="TextBox 9">
            <a:extLst>
              <a:ext uri="{FF2B5EF4-FFF2-40B4-BE49-F238E27FC236}">
                <a16:creationId xmlns:a16="http://schemas.microsoft.com/office/drawing/2014/main" id="{94917192-148F-A30A-DCE6-BF59A3A9E389}"/>
              </a:ext>
            </a:extLst>
          </p:cNvPr>
          <p:cNvSpPr txBox="1"/>
          <p:nvPr/>
        </p:nvSpPr>
        <p:spPr>
          <a:xfrm>
            <a:off x="2889583" y="4711561"/>
            <a:ext cx="9230530" cy="1754326"/>
          </a:xfrm>
          <a:prstGeom prst="rect">
            <a:avLst/>
          </a:prstGeom>
          <a:noFill/>
        </p:spPr>
        <p:txBody>
          <a:bodyPr wrap="square" rtlCol="0">
            <a:spAutoFit/>
          </a:bodyPr>
          <a:lstStyle/>
          <a:p>
            <a:pPr marL="285750" indent="-285750">
              <a:buFont typeface="Wingdings" panose="05000000000000000000" pitchFamily="2" charset="2"/>
              <a:buChar char="Ø"/>
            </a:pPr>
            <a:r>
              <a:rPr lang="en-IN" dirty="0">
                <a:latin typeface="Bookman Old Style" panose="02050604050505020204" pitchFamily="18" charset="0"/>
              </a:rPr>
              <a:t>Frontend Templates(DEVANITHIMARAN-</a:t>
            </a:r>
            <a:r>
              <a:rPr lang="en-IN" dirty="0" err="1">
                <a:latin typeface="Bookman Old Style" panose="02050604050505020204" pitchFamily="18" charset="0"/>
              </a:rPr>
              <a:t>homepage,signin,signup,adminpage,feedback</a:t>
            </a:r>
            <a:r>
              <a:rPr lang="en-IN" dirty="0">
                <a:latin typeface="Bookman Old Style" panose="02050604050505020204" pitchFamily="18" charset="0"/>
              </a:rPr>
              <a:t>-form)</a:t>
            </a:r>
          </a:p>
          <a:p>
            <a:pPr marL="285750" indent="-285750">
              <a:buFont typeface="Wingdings" panose="05000000000000000000" pitchFamily="2" charset="2"/>
              <a:buChar char="Ø"/>
            </a:pPr>
            <a:r>
              <a:rPr lang="en-IN" dirty="0">
                <a:latin typeface="Bookman Old Style" panose="02050604050505020204" pitchFamily="18" charset="0"/>
              </a:rPr>
              <a:t>Frontend Templates(</a:t>
            </a:r>
            <a:r>
              <a:rPr lang="en-US" dirty="0">
                <a:latin typeface="Bookman Old Style" panose="02050604050505020204" pitchFamily="18" charset="0"/>
                <a:cs typeface="Times New Roman" panose="02020603050405020304" pitchFamily="18" charset="0"/>
              </a:rPr>
              <a:t>DHIVAKARAN-complaint log </a:t>
            </a:r>
            <a:r>
              <a:rPr lang="en-US" dirty="0" err="1">
                <a:latin typeface="Bookman Old Style" panose="02050604050505020204" pitchFamily="18" charset="0"/>
                <a:cs typeface="Times New Roman" panose="02020603050405020304" pitchFamily="18" charset="0"/>
              </a:rPr>
              <a:t>page,service</a:t>
            </a:r>
            <a:r>
              <a:rPr lang="en-US" dirty="0">
                <a:latin typeface="Bookman Old Style" panose="02050604050505020204" pitchFamily="18" charset="0"/>
                <a:cs typeface="Times New Roman" panose="02020603050405020304" pitchFamily="18" charset="0"/>
              </a:rPr>
              <a:t> engineer </a:t>
            </a:r>
            <a:r>
              <a:rPr lang="en-US" dirty="0" err="1">
                <a:latin typeface="Bookman Old Style" panose="02050604050505020204" pitchFamily="18" charset="0"/>
                <a:cs typeface="Times New Roman" panose="02020603050405020304" pitchFamily="18" charset="0"/>
              </a:rPr>
              <a:t>dashboards,ticket</a:t>
            </a:r>
            <a:r>
              <a:rPr lang="en-US" dirty="0">
                <a:latin typeface="Bookman Old Style" panose="02050604050505020204" pitchFamily="18" charset="0"/>
                <a:cs typeface="Times New Roman" panose="02020603050405020304" pitchFamily="18" charset="0"/>
              </a:rPr>
              <a:t>-status page(except resolved ticket page)</a:t>
            </a:r>
            <a:endParaRPr lang="en-IN" dirty="0">
              <a:latin typeface="Bookman Old Style" panose="02050604050505020204" pitchFamily="18" charset="0"/>
            </a:endParaRPr>
          </a:p>
          <a:p>
            <a:pPr marL="285750" indent="-285750">
              <a:buFont typeface="Wingdings" panose="05000000000000000000" pitchFamily="2" charset="2"/>
              <a:buChar char="Ø"/>
            </a:pPr>
            <a:r>
              <a:rPr lang="en-IN" dirty="0">
                <a:latin typeface="Bookman Old Style" panose="02050604050505020204" pitchFamily="18" charset="0"/>
              </a:rPr>
              <a:t>Routing</a:t>
            </a:r>
          </a:p>
          <a:p>
            <a:pPr marL="285750" indent="-285750">
              <a:buFont typeface="Wingdings" panose="05000000000000000000" pitchFamily="2" charset="2"/>
              <a:buChar char="Ø"/>
            </a:pPr>
            <a:r>
              <a:rPr lang="en-IN" dirty="0">
                <a:latin typeface="Bookman Old Style" panose="02050604050505020204" pitchFamily="18" charset="0"/>
              </a:rPr>
              <a:t>Form Handling</a:t>
            </a:r>
          </a:p>
        </p:txBody>
      </p:sp>
    </p:spTree>
    <p:extLst>
      <p:ext uri="{BB962C8B-B14F-4D97-AF65-F5344CB8AC3E}">
        <p14:creationId xmlns:p14="http://schemas.microsoft.com/office/powerpoint/2010/main" val="395516692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FD28F-1C30-4FBF-AF35-F80924378FB5}"/>
              </a:ext>
            </a:extLst>
          </p:cNvPr>
          <p:cNvSpPr>
            <a:spLocks noGrp="1"/>
          </p:cNvSpPr>
          <p:nvPr>
            <p:ph type="title"/>
          </p:nvPr>
        </p:nvSpPr>
        <p:spPr>
          <a:xfrm>
            <a:off x="514710" y="484126"/>
            <a:ext cx="10972800" cy="725731"/>
          </a:xfrm>
        </p:spPr>
        <p:txBody>
          <a:bodyPr wrap="square" anchor="ctr">
            <a:normAutofit/>
          </a:bodyPr>
          <a:lstStyle/>
          <a:p>
            <a:r>
              <a:rPr lang="en-IN" sz="3000" b="1" dirty="0">
                <a:solidFill>
                  <a:srgbClr val="0000FF"/>
                </a:solidFill>
                <a:latin typeface="Calibri" panose="020F0502020204030204" pitchFamily="34" charset="0"/>
                <a:cs typeface="Calibri" panose="020F0502020204030204" pitchFamily="34" charset="0"/>
              </a:rPr>
              <a:t>IMPLEMENTATION DETAILS</a:t>
            </a:r>
          </a:p>
        </p:txBody>
      </p:sp>
      <p:graphicFrame>
        <p:nvGraphicFramePr>
          <p:cNvPr id="4" name="Content Placeholder 5">
            <a:extLst>
              <a:ext uri="{FF2B5EF4-FFF2-40B4-BE49-F238E27FC236}">
                <a16:creationId xmlns:a16="http://schemas.microsoft.com/office/drawing/2014/main" id="{4E845CC1-02EB-CCBF-D820-7B6C119F5466}"/>
              </a:ext>
            </a:extLst>
          </p:cNvPr>
          <p:cNvGraphicFramePr>
            <a:graphicFrameLocks/>
          </p:cNvGraphicFramePr>
          <p:nvPr>
            <p:extLst>
              <p:ext uri="{D42A27DB-BD31-4B8C-83A1-F6EECF244321}">
                <p14:modId xmlns:p14="http://schemas.microsoft.com/office/powerpoint/2010/main" val="1623847243"/>
              </p:ext>
            </p:extLst>
          </p:nvPr>
        </p:nvGraphicFramePr>
        <p:xfrm>
          <a:off x="360037" y="2434807"/>
          <a:ext cx="10972800" cy="2364205"/>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699196061"/>
                    </a:ext>
                  </a:extLst>
                </a:gridCol>
                <a:gridCol w="2743200">
                  <a:extLst>
                    <a:ext uri="{9D8B030D-6E8A-4147-A177-3AD203B41FA5}">
                      <a16:colId xmlns:a16="http://schemas.microsoft.com/office/drawing/2014/main" val="2165040041"/>
                    </a:ext>
                  </a:extLst>
                </a:gridCol>
                <a:gridCol w="2743200">
                  <a:extLst>
                    <a:ext uri="{9D8B030D-6E8A-4147-A177-3AD203B41FA5}">
                      <a16:colId xmlns:a16="http://schemas.microsoft.com/office/drawing/2014/main" val="1224305218"/>
                    </a:ext>
                  </a:extLst>
                </a:gridCol>
                <a:gridCol w="2743200">
                  <a:extLst>
                    <a:ext uri="{9D8B030D-6E8A-4147-A177-3AD203B41FA5}">
                      <a16:colId xmlns:a16="http://schemas.microsoft.com/office/drawing/2014/main" val="53383893"/>
                    </a:ext>
                  </a:extLst>
                </a:gridCol>
              </a:tblGrid>
              <a:tr h="734060">
                <a:tc>
                  <a:txBody>
                    <a:bodyPr/>
                    <a:lstStyle/>
                    <a:p>
                      <a:pPr marL="0" algn="l" rtl="0" eaLnBrk="1" latinLnBrk="0" hangingPunct="1">
                        <a:spcBef>
                          <a:spcPts val="0"/>
                        </a:spcBef>
                        <a:spcAft>
                          <a:spcPts val="0"/>
                        </a:spcAft>
                      </a:pPr>
                      <a:r>
                        <a:rPr lang="en-US" sz="2000" kern="1200" dirty="0">
                          <a:solidFill>
                            <a:schemeClr val="tx1"/>
                          </a:solidFill>
                          <a:effectLst/>
                        </a:rPr>
                        <a:t>Sprint</a:t>
                      </a:r>
                      <a:r>
                        <a:rPr lang="en-US" sz="2000" kern="1200" dirty="0">
                          <a:effectLst/>
                        </a:rPr>
                        <a:t> </a:t>
                      </a:r>
                      <a:endParaRPr lang="en-US" dirty="0">
                        <a:effectLst/>
                      </a:endParaRPr>
                    </a:p>
                  </a:txBody>
                  <a:tcPr marL="0" marR="0" marT="0" marB="0" anchor="ctr"/>
                </a:tc>
                <a:tc>
                  <a:txBody>
                    <a:bodyPr/>
                    <a:lstStyle/>
                    <a:p>
                      <a:pPr marL="0" algn="l" rtl="0" eaLnBrk="1" latinLnBrk="0" hangingPunct="1">
                        <a:spcBef>
                          <a:spcPts val="0"/>
                        </a:spcBef>
                        <a:spcAft>
                          <a:spcPts val="0"/>
                        </a:spcAft>
                      </a:pPr>
                      <a:r>
                        <a:rPr lang="en-US" sz="2000" kern="1200" dirty="0">
                          <a:solidFill>
                            <a:schemeClr val="tx1"/>
                          </a:solidFill>
                          <a:effectLst/>
                        </a:rPr>
                        <a:t>Epic</a:t>
                      </a:r>
                      <a:endParaRPr lang="en-US" dirty="0">
                        <a:solidFill>
                          <a:schemeClr val="tx1"/>
                        </a:solidFill>
                        <a:effectLst/>
                      </a:endParaRPr>
                    </a:p>
                  </a:txBody>
                  <a:tcPr marL="0" marR="0" marT="0" marB="0" anchor="ctr"/>
                </a:tc>
                <a:tc>
                  <a:txBody>
                    <a:bodyPr/>
                    <a:lstStyle/>
                    <a:p>
                      <a:pPr marL="0" algn="l" rtl="0" eaLnBrk="1" latinLnBrk="0" hangingPunct="1">
                        <a:spcBef>
                          <a:spcPts val="0"/>
                        </a:spcBef>
                        <a:spcAft>
                          <a:spcPts val="0"/>
                        </a:spcAft>
                      </a:pPr>
                      <a:r>
                        <a:rPr lang="en-US" sz="2000" kern="1200" dirty="0">
                          <a:solidFill>
                            <a:schemeClr val="tx1"/>
                          </a:solidFill>
                          <a:effectLst/>
                        </a:rPr>
                        <a:t>User Story </a:t>
                      </a:r>
                      <a:endParaRPr lang="en-US" dirty="0">
                        <a:solidFill>
                          <a:schemeClr val="tx1"/>
                        </a:solidFill>
                        <a:effectLst/>
                      </a:endParaRPr>
                    </a:p>
                  </a:txBody>
                  <a:tcPr marL="0" marR="0" marT="0" marB="0" anchor="ctr"/>
                </a:tc>
                <a:tc>
                  <a:txBody>
                    <a:bodyPr/>
                    <a:lstStyle/>
                    <a:p>
                      <a:pPr marL="0" algn="l" rtl="0" eaLnBrk="1" latinLnBrk="0" hangingPunct="1">
                        <a:spcBef>
                          <a:spcPts val="0"/>
                        </a:spcBef>
                        <a:spcAft>
                          <a:spcPts val="0"/>
                        </a:spcAft>
                      </a:pPr>
                      <a:r>
                        <a:rPr lang="en-US" sz="2000" kern="1200" dirty="0">
                          <a:solidFill>
                            <a:schemeClr val="tx1"/>
                          </a:solidFill>
                          <a:effectLst/>
                        </a:rPr>
                        <a:t>Remarks on implementation</a:t>
                      </a:r>
                      <a:endParaRPr lang="en-US" dirty="0">
                        <a:solidFill>
                          <a:schemeClr val="tx1"/>
                        </a:solidFill>
                        <a:effectLst/>
                      </a:endParaRPr>
                    </a:p>
                  </a:txBody>
                  <a:tcPr marL="0" marR="0" marT="0" marB="0" anchor="ctr"/>
                </a:tc>
                <a:extLst>
                  <a:ext uri="{0D108BD9-81ED-4DB2-BD59-A6C34878D82A}">
                    <a16:rowId xmlns:a16="http://schemas.microsoft.com/office/drawing/2014/main" val="190356091"/>
                  </a:ext>
                </a:extLst>
              </a:tr>
              <a:tr h="1049247">
                <a:tc>
                  <a:txBody>
                    <a:bodyPr/>
                    <a:lstStyle/>
                    <a:p>
                      <a:pPr marL="0" algn="l" rtl="0" eaLnBrk="1" latinLnBrk="0" hangingPunct="1">
                        <a:spcBef>
                          <a:spcPts val="0"/>
                        </a:spcBef>
                        <a:spcAft>
                          <a:spcPts val="0"/>
                        </a:spcAft>
                      </a:pPr>
                      <a:r>
                        <a:rPr lang="en-US" sz="2000" b="0" kern="1200" baseline="0" dirty="0">
                          <a:effectLst/>
                        </a:rPr>
                        <a:t>1</a:t>
                      </a:r>
                      <a:endParaRPr lang="en-US" b="0" dirty="0">
                        <a:effectLst/>
                      </a:endParaRPr>
                    </a:p>
                  </a:txBody>
                  <a:tcPr marL="0" marR="0" marT="0" marB="0" anchor="ctr"/>
                </a:tc>
                <a:tc>
                  <a:txBody>
                    <a:bodyPr/>
                    <a:lstStyle/>
                    <a:p>
                      <a:pPr marL="0" algn="l" rtl="0" eaLnBrk="1" latinLnBrk="0" hangingPunct="1">
                        <a:spcBef>
                          <a:spcPts val="0"/>
                        </a:spcBef>
                        <a:spcAft>
                          <a:spcPts val="0"/>
                        </a:spcAft>
                      </a:pPr>
                      <a:r>
                        <a:rPr lang="en-IN" dirty="0"/>
                        <a:t>Frontend Development &amp; Routing</a:t>
                      </a:r>
                      <a:endParaRPr lang="en-US" b="0" dirty="0">
                        <a:effectLst/>
                      </a:endParaRPr>
                    </a:p>
                  </a:txBody>
                  <a:tcPr marL="0" marR="0" marT="0" marB="0" anchor="ctr"/>
                </a:tc>
                <a:tc>
                  <a:txBody>
                    <a:bodyPr/>
                    <a:lstStyle/>
                    <a:p>
                      <a:pPr marL="0" algn="l" rtl="0" eaLnBrk="1" latinLnBrk="0" hangingPunct="1">
                        <a:spcBef>
                          <a:spcPts val="0"/>
                        </a:spcBef>
                        <a:spcAft>
                          <a:spcPts val="0"/>
                        </a:spcAft>
                      </a:pPr>
                      <a:r>
                        <a:rPr lang="en-US" dirty="0">
                          <a:effectLst/>
                        </a:rPr>
                        <a:t>User friendly pages to perform various tasks</a:t>
                      </a:r>
                    </a:p>
                  </a:txBody>
                  <a:tcPr marL="0" marR="0" marT="0" marB="0" anchor="ctr"/>
                </a:tc>
                <a:tc>
                  <a:txBody>
                    <a:bodyPr/>
                    <a:lstStyle/>
                    <a:p>
                      <a:pPr marL="0" algn="l" rtl="0" eaLnBrk="1" latinLnBrk="0" hangingPunct="1">
                        <a:spcBef>
                          <a:spcPts val="0"/>
                        </a:spcBef>
                        <a:spcAft>
                          <a:spcPts val="0"/>
                        </a:spcAft>
                      </a:pPr>
                      <a:r>
                        <a:rPr lang="en-US" dirty="0">
                          <a:effectLst/>
                        </a:rPr>
                        <a:t>Created various pages and configured their respective routes</a:t>
                      </a:r>
                    </a:p>
                  </a:txBody>
                  <a:tcPr marL="0" marR="0" marT="0" marB="0" anchor="ctr"/>
                </a:tc>
                <a:extLst>
                  <a:ext uri="{0D108BD9-81ED-4DB2-BD59-A6C34878D82A}">
                    <a16:rowId xmlns:a16="http://schemas.microsoft.com/office/drawing/2014/main" val="1255271327"/>
                  </a:ext>
                </a:extLst>
              </a:tr>
              <a:tr h="446553">
                <a:tc>
                  <a:txBody>
                    <a:bodyPr/>
                    <a:lstStyle/>
                    <a:p>
                      <a:pPr marL="0" algn="l" rtl="0" eaLnBrk="1" latinLnBrk="0" hangingPunct="1">
                        <a:spcBef>
                          <a:spcPts val="0"/>
                        </a:spcBef>
                        <a:spcAft>
                          <a:spcPts val="0"/>
                        </a:spcAft>
                      </a:pPr>
                      <a:r>
                        <a:rPr lang="en-US" b="0" dirty="0">
                          <a:effectLst/>
                        </a:rPr>
                        <a:t>3</a:t>
                      </a:r>
                    </a:p>
                  </a:txBody>
                  <a:tcPr marL="0" marR="0" marT="0" marB="0" anchor="ctr"/>
                </a:tc>
                <a:tc>
                  <a:txBody>
                    <a:bodyPr/>
                    <a:lstStyle/>
                    <a:p>
                      <a:pPr marL="0" algn="l" rtl="0" eaLnBrk="1" latinLnBrk="0" hangingPunct="1">
                        <a:spcBef>
                          <a:spcPts val="0"/>
                        </a:spcBef>
                        <a:spcAft>
                          <a:spcPts val="0"/>
                        </a:spcAft>
                      </a:pPr>
                      <a:r>
                        <a:rPr lang="en-US" b="0" dirty="0">
                          <a:effectLst/>
                        </a:rPr>
                        <a:t>Form handling</a:t>
                      </a:r>
                    </a:p>
                  </a:txBody>
                  <a:tcPr marL="0" marR="0" marT="0" marB="0" anchor="ctr"/>
                </a:tc>
                <a:tc>
                  <a:txBody>
                    <a:bodyPr/>
                    <a:lstStyle/>
                    <a:p>
                      <a:pPr marL="0" algn="l" rtl="0" eaLnBrk="1" latinLnBrk="0" hangingPunct="1">
                        <a:spcBef>
                          <a:spcPts val="0"/>
                        </a:spcBef>
                        <a:spcAft>
                          <a:spcPts val="0"/>
                        </a:spcAft>
                      </a:pPr>
                      <a:r>
                        <a:rPr lang="en-US" dirty="0">
                          <a:effectLst/>
                        </a:rPr>
                        <a:t>Submit complaint and feedback</a:t>
                      </a:r>
                    </a:p>
                  </a:txBody>
                  <a:tcPr marL="0" marR="0" marT="0" marB="0" anchor="ctr"/>
                </a:tc>
                <a:tc>
                  <a:txBody>
                    <a:bodyPr/>
                    <a:lstStyle/>
                    <a:p>
                      <a:pPr marL="0" algn="l" rtl="0" eaLnBrk="1" latinLnBrk="0" hangingPunct="1">
                        <a:spcBef>
                          <a:spcPts val="0"/>
                        </a:spcBef>
                        <a:spcAft>
                          <a:spcPts val="0"/>
                        </a:spcAft>
                      </a:pPr>
                      <a:r>
                        <a:rPr lang="en-US" dirty="0">
                          <a:effectLst/>
                        </a:rPr>
                        <a:t>Created and managed form handling</a:t>
                      </a:r>
                    </a:p>
                  </a:txBody>
                  <a:tcPr marL="0" marR="0" marT="0" marB="0" anchor="ctr"/>
                </a:tc>
                <a:extLst>
                  <a:ext uri="{0D108BD9-81ED-4DB2-BD59-A6C34878D82A}">
                    <a16:rowId xmlns:a16="http://schemas.microsoft.com/office/drawing/2014/main" val="2649554225"/>
                  </a:ext>
                </a:extLst>
              </a:tr>
            </a:tbl>
          </a:graphicData>
        </a:graphic>
      </p:graphicFrame>
    </p:spTree>
    <p:extLst>
      <p:ext uri="{BB962C8B-B14F-4D97-AF65-F5344CB8AC3E}">
        <p14:creationId xmlns:p14="http://schemas.microsoft.com/office/powerpoint/2010/main" val="148225891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56F9081-A072-4EF2-1E1E-FD0138BE9035}"/>
              </a:ext>
            </a:extLst>
          </p:cNvPr>
          <p:cNvSpPr txBox="1"/>
          <p:nvPr/>
        </p:nvSpPr>
        <p:spPr>
          <a:xfrm>
            <a:off x="4261133" y="232610"/>
            <a:ext cx="302650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00FF"/>
                </a:solidFill>
                <a:latin typeface="Calibri"/>
                <a:ea typeface="MS PGothic"/>
                <a:cs typeface="Calibri"/>
              </a:rPr>
              <a:t>RISK MANAGEMENT</a:t>
            </a:r>
          </a:p>
        </p:txBody>
      </p:sp>
      <p:graphicFrame>
        <p:nvGraphicFramePr>
          <p:cNvPr id="5" name="Table 5">
            <a:extLst>
              <a:ext uri="{FF2B5EF4-FFF2-40B4-BE49-F238E27FC236}">
                <a16:creationId xmlns:a16="http://schemas.microsoft.com/office/drawing/2014/main" id="{8381CF1E-0D33-BD93-92BB-5ED4B4F91924}"/>
              </a:ext>
            </a:extLst>
          </p:cNvPr>
          <p:cNvGraphicFramePr>
            <a:graphicFrameLocks noGrp="1"/>
          </p:cNvGraphicFramePr>
          <p:nvPr>
            <p:extLst>
              <p:ext uri="{D42A27DB-BD31-4B8C-83A1-F6EECF244321}">
                <p14:modId xmlns:p14="http://schemas.microsoft.com/office/powerpoint/2010/main" val="2420181514"/>
              </p:ext>
            </p:extLst>
          </p:nvPr>
        </p:nvGraphicFramePr>
        <p:xfrm>
          <a:off x="144380" y="666655"/>
          <a:ext cx="11903240" cy="6067298"/>
        </p:xfrm>
        <a:graphic>
          <a:graphicData uri="http://schemas.openxmlformats.org/drawingml/2006/table">
            <a:tbl>
              <a:tblPr firstRow="1" bandRow="1">
                <a:tableStyleId>{5C22544A-7EE6-4342-B048-85BDC9FD1C3A}</a:tableStyleId>
              </a:tblPr>
              <a:tblGrid>
                <a:gridCol w="2380648">
                  <a:extLst>
                    <a:ext uri="{9D8B030D-6E8A-4147-A177-3AD203B41FA5}">
                      <a16:colId xmlns:a16="http://schemas.microsoft.com/office/drawing/2014/main" val="204722884"/>
                    </a:ext>
                  </a:extLst>
                </a:gridCol>
                <a:gridCol w="2380648">
                  <a:extLst>
                    <a:ext uri="{9D8B030D-6E8A-4147-A177-3AD203B41FA5}">
                      <a16:colId xmlns:a16="http://schemas.microsoft.com/office/drawing/2014/main" val="1421770658"/>
                    </a:ext>
                  </a:extLst>
                </a:gridCol>
                <a:gridCol w="2380648">
                  <a:extLst>
                    <a:ext uri="{9D8B030D-6E8A-4147-A177-3AD203B41FA5}">
                      <a16:colId xmlns:a16="http://schemas.microsoft.com/office/drawing/2014/main" val="147493746"/>
                    </a:ext>
                  </a:extLst>
                </a:gridCol>
                <a:gridCol w="2380648">
                  <a:extLst>
                    <a:ext uri="{9D8B030D-6E8A-4147-A177-3AD203B41FA5}">
                      <a16:colId xmlns:a16="http://schemas.microsoft.com/office/drawing/2014/main" val="3632844345"/>
                    </a:ext>
                  </a:extLst>
                </a:gridCol>
                <a:gridCol w="2380648">
                  <a:extLst>
                    <a:ext uri="{9D8B030D-6E8A-4147-A177-3AD203B41FA5}">
                      <a16:colId xmlns:a16="http://schemas.microsoft.com/office/drawing/2014/main" val="3776054214"/>
                    </a:ext>
                  </a:extLst>
                </a:gridCol>
              </a:tblGrid>
              <a:tr h="370840">
                <a:tc>
                  <a:txBody>
                    <a:bodyPr/>
                    <a:lstStyle/>
                    <a:p>
                      <a:pPr lvl="0">
                        <a:buNone/>
                      </a:pPr>
                      <a:r>
                        <a:rPr lang="en-US" dirty="0">
                          <a:solidFill>
                            <a:schemeClr val="tx1"/>
                          </a:solidFill>
                        </a:rPr>
                        <a:t>Risk</a:t>
                      </a:r>
                      <a:r>
                        <a:rPr lang="en-US" baseline="0" dirty="0">
                          <a:solidFill>
                            <a:schemeClr val="tx1"/>
                          </a:solidFill>
                        </a:rPr>
                        <a:t> management</a:t>
                      </a:r>
                      <a:endParaRPr lang="en-US" dirty="0">
                        <a:solidFill>
                          <a:schemeClr val="tx1"/>
                        </a:solidFill>
                      </a:endParaRPr>
                    </a:p>
                  </a:txBody>
                  <a:tcPr>
                    <a:solidFill>
                      <a:schemeClr val="accent1">
                        <a:lumMod val="90000"/>
                      </a:schemeClr>
                    </a:solidFill>
                  </a:tcPr>
                </a:tc>
                <a:tc>
                  <a:txBody>
                    <a:bodyPr/>
                    <a:lstStyle/>
                    <a:p>
                      <a:pPr lvl="0">
                        <a:buNone/>
                      </a:pPr>
                      <a:r>
                        <a:rPr lang="en-US" sz="1900" b="1" kern="1200" baseline="0" dirty="0">
                          <a:solidFill>
                            <a:schemeClr val="tx1"/>
                          </a:solidFill>
                          <a:latin typeface="+mn-lt"/>
                          <a:ea typeface="+mn-ea"/>
                          <a:cs typeface="+mn-cs"/>
                        </a:rPr>
                        <a:t>Risk Description</a:t>
                      </a:r>
                      <a:endParaRPr lang="en-US" sz="1900" dirty="0"/>
                    </a:p>
                  </a:txBody>
                  <a:tcPr>
                    <a:solidFill>
                      <a:schemeClr val="accent1">
                        <a:lumMod val="90000"/>
                      </a:schemeClr>
                    </a:solidFill>
                  </a:tcPr>
                </a:tc>
                <a:tc>
                  <a:txBody>
                    <a:bodyPr/>
                    <a:lstStyle/>
                    <a:p>
                      <a:pPr lvl="0">
                        <a:buNone/>
                      </a:pPr>
                      <a:r>
                        <a:rPr lang="en-US" sz="1900" b="1" kern="1200" baseline="0" dirty="0">
                          <a:solidFill>
                            <a:schemeClr val="tx1"/>
                          </a:solidFill>
                          <a:latin typeface="+mn-lt"/>
                          <a:ea typeface="+mn-ea"/>
                          <a:cs typeface="+mn-cs"/>
                        </a:rPr>
                        <a:t>Probability</a:t>
                      </a:r>
                      <a:endParaRPr lang="en-US" sz="1900" dirty="0"/>
                    </a:p>
                  </a:txBody>
                  <a:tcPr>
                    <a:solidFill>
                      <a:schemeClr val="accent1">
                        <a:lumMod val="90000"/>
                      </a:schemeClr>
                    </a:solidFill>
                  </a:tcPr>
                </a:tc>
                <a:tc>
                  <a:txBody>
                    <a:bodyPr/>
                    <a:lstStyle/>
                    <a:p>
                      <a:pPr lvl="0">
                        <a:buNone/>
                      </a:pPr>
                      <a:r>
                        <a:rPr lang="en-US" sz="1900" b="1" kern="1200" baseline="0" dirty="0">
                          <a:solidFill>
                            <a:schemeClr val="tx1"/>
                          </a:solidFill>
                          <a:latin typeface="+mn-lt"/>
                          <a:ea typeface="+mn-ea"/>
                          <a:cs typeface="+mn-cs"/>
                        </a:rPr>
                        <a:t>Impact</a:t>
                      </a:r>
                      <a:endParaRPr lang="en-US" sz="1900" dirty="0"/>
                    </a:p>
                  </a:txBody>
                  <a:tcPr>
                    <a:solidFill>
                      <a:schemeClr val="accent1">
                        <a:lumMod val="90000"/>
                      </a:schemeClr>
                    </a:solidFill>
                  </a:tcPr>
                </a:tc>
                <a:tc>
                  <a:txBody>
                    <a:bodyPr/>
                    <a:lstStyle/>
                    <a:p>
                      <a:pPr lvl="0">
                        <a:buNone/>
                      </a:pPr>
                      <a:r>
                        <a:rPr lang="en-US" sz="1900" b="1" kern="1200" baseline="0" dirty="0">
                          <a:solidFill>
                            <a:schemeClr val="tx1"/>
                          </a:solidFill>
                          <a:latin typeface="+mn-lt"/>
                          <a:ea typeface="+mn-ea"/>
                          <a:cs typeface="+mn-cs"/>
                        </a:rPr>
                        <a:t>Mitigation Plan</a:t>
                      </a:r>
                      <a:endParaRPr lang="en-US" sz="1900" dirty="0"/>
                    </a:p>
                  </a:txBody>
                  <a:tcPr>
                    <a:solidFill>
                      <a:schemeClr val="accent1">
                        <a:lumMod val="90000"/>
                      </a:schemeClr>
                    </a:solidFill>
                  </a:tcPr>
                </a:tc>
                <a:extLst>
                  <a:ext uri="{0D108BD9-81ED-4DB2-BD59-A6C34878D82A}">
                    <a16:rowId xmlns:a16="http://schemas.microsoft.com/office/drawing/2014/main" val="149257500"/>
                  </a:ext>
                </a:extLst>
              </a:tr>
              <a:tr h="370840">
                <a:tc>
                  <a:txBody>
                    <a:bodyPr/>
                    <a:lstStyle/>
                    <a:p>
                      <a:pPr lvl="0">
                        <a:buNone/>
                      </a:pPr>
                      <a:r>
                        <a:rPr lang="en-IN" sz="1800" dirty="0"/>
                        <a:t>Integration Issues</a:t>
                      </a:r>
                      <a:endParaRPr lang="en-US" sz="1900" b="1" dirty="0"/>
                    </a:p>
                  </a:txBody>
                  <a:tcPr>
                    <a:solidFill>
                      <a:schemeClr val="accent1">
                        <a:lumMod val="90000"/>
                      </a:schemeClr>
                    </a:solidFill>
                  </a:tcPr>
                </a:tc>
                <a:tc>
                  <a:txBody>
                    <a:bodyPr/>
                    <a:lstStyle/>
                    <a:p>
                      <a:pPr lvl="0">
                        <a:buNone/>
                      </a:pPr>
                      <a:r>
                        <a:rPr lang="en-US" sz="1800" dirty="0"/>
                        <a:t>Challenges in integrating frontend with backend for complaint logging and ticket system.</a:t>
                      </a:r>
                      <a:endParaRPr lang="en-US" sz="1900" b="1" dirty="0"/>
                    </a:p>
                  </a:txBody>
                  <a:tcPr>
                    <a:solidFill>
                      <a:schemeClr val="accent1">
                        <a:lumMod val="90000"/>
                      </a:schemeClr>
                    </a:solidFill>
                  </a:tcPr>
                </a:tc>
                <a:tc>
                  <a:txBody>
                    <a:bodyPr/>
                    <a:lstStyle/>
                    <a:p>
                      <a:pPr lvl="0">
                        <a:buNone/>
                      </a:pPr>
                      <a:r>
                        <a:rPr lang="en-US" sz="1900" b="0" kern="1200" baseline="0" dirty="0">
                          <a:solidFill>
                            <a:schemeClr val="tx1"/>
                          </a:solidFill>
                          <a:latin typeface="+mn-lt"/>
                          <a:ea typeface="+mn-ea"/>
                          <a:cs typeface="+mn-cs"/>
                        </a:rPr>
                        <a:t>Medium</a:t>
                      </a:r>
                      <a:endParaRPr lang="en-US" sz="1900" b="0" dirty="0"/>
                    </a:p>
                  </a:txBody>
                  <a:tcPr>
                    <a:solidFill>
                      <a:schemeClr val="accent1">
                        <a:lumMod val="90000"/>
                      </a:schemeClr>
                    </a:solidFill>
                  </a:tcPr>
                </a:tc>
                <a:tc>
                  <a:txBody>
                    <a:bodyPr/>
                    <a:lstStyle/>
                    <a:p>
                      <a:pPr lvl="0">
                        <a:buNone/>
                      </a:pPr>
                      <a:r>
                        <a:rPr lang="en-US" sz="1900" b="0" dirty="0"/>
                        <a:t>High</a:t>
                      </a:r>
                    </a:p>
                  </a:txBody>
                  <a:tcPr>
                    <a:solidFill>
                      <a:schemeClr val="accent1">
                        <a:lumMod val="90000"/>
                      </a:schemeClr>
                    </a:solidFill>
                  </a:tcPr>
                </a:tc>
                <a:tc>
                  <a:txBody>
                    <a:bodyPr/>
                    <a:lstStyle/>
                    <a:p>
                      <a:pPr lvl="0">
                        <a:buNone/>
                      </a:pPr>
                      <a:r>
                        <a:rPr lang="en-IN" sz="1800" dirty="0"/>
                        <a:t>Conduct regular integration testing</a:t>
                      </a:r>
                    </a:p>
                    <a:p>
                      <a:pPr lvl="0">
                        <a:buNone/>
                      </a:pPr>
                      <a:r>
                        <a:rPr lang="en-IN" sz="1800" b="0" dirty="0"/>
                        <a:t>,referring many </a:t>
                      </a:r>
                      <a:r>
                        <a:rPr lang="en-IN" sz="1800" b="0" dirty="0" err="1"/>
                        <a:t>websites,github</a:t>
                      </a:r>
                      <a:r>
                        <a:rPr lang="en-IN" sz="1800" b="0" dirty="0"/>
                        <a:t> and </a:t>
                      </a:r>
                      <a:r>
                        <a:rPr lang="en-IN" sz="1800" b="0" dirty="0" err="1"/>
                        <a:t>youtube</a:t>
                      </a:r>
                      <a:endParaRPr lang="en-US" sz="1900" b="0" dirty="0"/>
                    </a:p>
                  </a:txBody>
                  <a:tcPr>
                    <a:solidFill>
                      <a:schemeClr val="accent1">
                        <a:lumMod val="90000"/>
                      </a:schemeClr>
                    </a:solidFill>
                  </a:tcPr>
                </a:tc>
                <a:extLst>
                  <a:ext uri="{0D108BD9-81ED-4DB2-BD59-A6C34878D82A}">
                    <a16:rowId xmlns:a16="http://schemas.microsoft.com/office/drawing/2014/main" val="2610121048"/>
                  </a:ext>
                </a:extLst>
              </a:tr>
              <a:tr h="0">
                <a:tc>
                  <a:txBody>
                    <a:bodyPr/>
                    <a:lstStyle/>
                    <a:p>
                      <a:pPr lvl="0">
                        <a:buNone/>
                      </a:pPr>
                      <a:r>
                        <a:rPr lang="en-US" sz="1900" b="0" dirty="0"/>
                        <a:t>Coordination issues</a:t>
                      </a:r>
                    </a:p>
                  </a:txBody>
                  <a:tcPr>
                    <a:solidFill>
                      <a:schemeClr val="accent1">
                        <a:lumMod val="90000"/>
                      </a:schemeClr>
                    </a:solidFill>
                  </a:tcPr>
                </a:tc>
                <a:tc>
                  <a:txBody>
                    <a:bodyPr/>
                    <a:lstStyle/>
                    <a:p>
                      <a:pPr lvl="0">
                        <a:buNone/>
                      </a:pPr>
                      <a:r>
                        <a:rPr lang="en-US" sz="1900" b="0" dirty="0"/>
                        <a:t>Coordination of my pair coder</a:t>
                      </a:r>
                    </a:p>
                  </a:txBody>
                  <a:tcPr>
                    <a:solidFill>
                      <a:schemeClr val="accent1">
                        <a:lumMod val="90000"/>
                      </a:schemeClr>
                    </a:solidFill>
                  </a:tcPr>
                </a:tc>
                <a:tc>
                  <a:txBody>
                    <a:bodyPr/>
                    <a:lstStyle/>
                    <a:p>
                      <a:pPr lvl="0">
                        <a:buNone/>
                      </a:pPr>
                      <a:r>
                        <a:rPr lang="en-US" sz="1900" b="0" dirty="0"/>
                        <a:t>Medium</a:t>
                      </a:r>
                    </a:p>
                  </a:txBody>
                  <a:tcPr>
                    <a:solidFill>
                      <a:schemeClr val="accent1">
                        <a:lumMod val="90000"/>
                      </a:schemeClr>
                    </a:solidFill>
                  </a:tcPr>
                </a:tc>
                <a:tc>
                  <a:txBody>
                    <a:bodyPr/>
                    <a:lstStyle/>
                    <a:p>
                      <a:pPr lvl="0">
                        <a:buNone/>
                      </a:pPr>
                      <a:r>
                        <a:rPr lang="en-US" sz="1900" b="0" dirty="0"/>
                        <a:t>High</a:t>
                      </a:r>
                    </a:p>
                  </a:txBody>
                  <a:tcPr>
                    <a:solidFill>
                      <a:schemeClr val="accent1">
                        <a:lumMod val="90000"/>
                      </a:schemeClr>
                    </a:solidFill>
                  </a:tcPr>
                </a:tc>
                <a:tc>
                  <a:txBody>
                    <a:bodyPr/>
                    <a:lstStyle/>
                    <a:p>
                      <a:pPr lvl="0">
                        <a:buNone/>
                      </a:pPr>
                      <a:r>
                        <a:rPr lang="en-US" sz="1900" b="0" dirty="0"/>
                        <a:t>Discussing through </a:t>
                      </a:r>
                      <a:r>
                        <a:rPr lang="en-US" sz="1900" b="0" dirty="0" err="1"/>
                        <a:t>Whatsapp</a:t>
                      </a:r>
                      <a:r>
                        <a:rPr lang="en-US" sz="1900" b="0" dirty="0"/>
                        <a:t> and having clear conversation through phone calls</a:t>
                      </a:r>
                    </a:p>
                  </a:txBody>
                  <a:tcPr>
                    <a:solidFill>
                      <a:schemeClr val="accent1">
                        <a:lumMod val="90000"/>
                      </a:schemeClr>
                    </a:solidFill>
                  </a:tcPr>
                </a:tc>
                <a:extLst>
                  <a:ext uri="{0D108BD9-81ED-4DB2-BD59-A6C34878D82A}">
                    <a16:rowId xmlns:a16="http://schemas.microsoft.com/office/drawing/2014/main" val="293348991"/>
                  </a:ext>
                </a:extLst>
              </a:tr>
              <a:tr h="0">
                <a:tc>
                  <a:txBody>
                    <a:bodyPr/>
                    <a:lstStyle/>
                    <a:p>
                      <a:pPr lvl="0">
                        <a:buNone/>
                      </a:pPr>
                      <a:r>
                        <a:rPr lang="en-US" sz="1900" b="0" dirty="0"/>
                        <a:t>Client demand management</a:t>
                      </a:r>
                    </a:p>
                  </a:txBody>
                  <a:tcPr>
                    <a:solidFill>
                      <a:schemeClr val="accent1">
                        <a:lumMod val="90000"/>
                      </a:schemeClr>
                    </a:solidFill>
                  </a:tcPr>
                </a:tc>
                <a:tc>
                  <a:txBody>
                    <a:bodyPr/>
                    <a:lstStyle/>
                    <a:p>
                      <a:pPr lvl="0">
                        <a:buNone/>
                      </a:pPr>
                      <a:r>
                        <a:rPr lang="en-US" sz="1900" b="0" dirty="0"/>
                        <a:t>Meeting client demands</a:t>
                      </a:r>
                    </a:p>
                  </a:txBody>
                  <a:tcPr>
                    <a:solidFill>
                      <a:schemeClr val="accent1">
                        <a:lumMod val="90000"/>
                      </a:schemeClr>
                    </a:solidFill>
                  </a:tcPr>
                </a:tc>
                <a:tc>
                  <a:txBody>
                    <a:bodyPr/>
                    <a:lstStyle/>
                    <a:p>
                      <a:pPr lvl="0">
                        <a:buNone/>
                      </a:pPr>
                      <a:r>
                        <a:rPr lang="en-US" sz="1900" b="0" dirty="0"/>
                        <a:t>High</a:t>
                      </a:r>
                    </a:p>
                  </a:txBody>
                  <a:tcPr>
                    <a:solidFill>
                      <a:schemeClr val="accent1">
                        <a:lumMod val="90000"/>
                      </a:schemeClr>
                    </a:solidFill>
                  </a:tcPr>
                </a:tc>
                <a:tc>
                  <a:txBody>
                    <a:bodyPr/>
                    <a:lstStyle/>
                    <a:p>
                      <a:pPr lvl="0">
                        <a:buNone/>
                      </a:pPr>
                      <a:r>
                        <a:rPr lang="en-US" sz="1900" b="0" dirty="0"/>
                        <a:t>Medium</a:t>
                      </a:r>
                    </a:p>
                  </a:txBody>
                  <a:tcPr>
                    <a:solidFill>
                      <a:schemeClr val="accent1">
                        <a:lumMod val="90000"/>
                      </a:schemeClr>
                    </a:solidFill>
                  </a:tcPr>
                </a:tc>
                <a:tc>
                  <a:txBody>
                    <a:bodyPr/>
                    <a:lstStyle/>
                    <a:p>
                      <a:pPr lvl="0">
                        <a:buNone/>
                      </a:pPr>
                      <a:r>
                        <a:rPr lang="en-US" sz="1900" b="0" dirty="0"/>
                        <a:t>Completing essential requirements first and working on desirable ones</a:t>
                      </a:r>
                    </a:p>
                  </a:txBody>
                  <a:tcPr>
                    <a:solidFill>
                      <a:schemeClr val="accent1">
                        <a:lumMod val="90000"/>
                      </a:schemeClr>
                    </a:solidFill>
                  </a:tcPr>
                </a:tc>
                <a:extLst>
                  <a:ext uri="{0D108BD9-81ED-4DB2-BD59-A6C34878D82A}">
                    <a16:rowId xmlns:a16="http://schemas.microsoft.com/office/drawing/2014/main" val="70376574"/>
                  </a:ext>
                </a:extLst>
              </a:tr>
            </a:tbl>
          </a:graphicData>
        </a:graphic>
      </p:graphicFrame>
    </p:spTree>
    <p:extLst>
      <p:ext uri="{BB962C8B-B14F-4D97-AF65-F5344CB8AC3E}">
        <p14:creationId xmlns:p14="http://schemas.microsoft.com/office/powerpoint/2010/main" val="65633274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D55159B5-88AF-E766-6803-A81EED94302B}"/>
              </a:ext>
            </a:extLst>
          </p:cNvPr>
          <p:cNvGraphicFramePr>
            <a:graphicFrameLocks/>
          </p:cNvGraphicFramePr>
          <p:nvPr>
            <p:extLst>
              <p:ext uri="{D42A27DB-BD31-4B8C-83A1-F6EECF244321}">
                <p14:modId xmlns:p14="http://schemas.microsoft.com/office/powerpoint/2010/main" val="3632821907"/>
              </p:ext>
            </p:extLst>
          </p:nvPr>
        </p:nvGraphicFramePr>
        <p:xfrm>
          <a:off x="222027" y="414506"/>
          <a:ext cx="10972800" cy="6270966"/>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677407118"/>
                    </a:ext>
                  </a:extLst>
                </a:gridCol>
                <a:gridCol w="1828800">
                  <a:extLst>
                    <a:ext uri="{9D8B030D-6E8A-4147-A177-3AD203B41FA5}">
                      <a16:colId xmlns:a16="http://schemas.microsoft.com/office/drawing/2014/main" val="1381971300"/>
                    </a:ext>
                  </a:extLst>
                </a:gridCol>
                <a:gridCol w="1828800">
                  <a:extLst>
                    <a:ext uri="{9D8B030D-6E8A-4147-A177-3AD203B41FA5}">
                      <a16:colId xmlns:a16="http://schemas.microsoft.com/office/drawing/2014/main" val="3027760564"/>
                    </a:ext>
                  </a:extLst>
                </a:gridCol>
                <a:gridCol w="1828800">
                  <a:extLst>
                    <a:ext uri="{9D8B030D-6E8A-4147-A177-3AD203B41FA5}">
                      <a16:colId xmlns:a16="http://schemas.microsoft.com/office/drawing/2014/main" val="2644357635"/>
                    </a:ext>
                  </a:extLst>
                </a:gridCol>
                <a:gridCol w="1828800">
                  <a:extLst>
                    <a:ext uri="{9D8B030D-6E8A-4147-A177-3AD203B41FA5}">
                      <a16:colId xmlns:a16="http://schemas.microsoft.com/office/drawing/2014/main" val="3949131645"/>
                    </a:ext>
                  </a:extLst>
                </a:gridCol>
                <a:gridCol w="1828800">
                  <a:extLst>
                    <a:ext uri="{9D8B030D-6E8A-4147-A177-3AD203B41FA5}">
                      <a16:colId xmlns:a16="http://schemas.microsoft.com/office/drawing/2014/main" val="1291250763"/>
                    </a:ext>
                  </a:extLst>
                </a:gridCol>
              </a:tblGrid>
              <a:tr h="1123461">
                <a:tc>
                  <a:txBody>
                    <a:bodyPr/>
                    <a:lstStyle/>
                    <a:p>
                      <a:pPr lvl="0">
                        <a:buNone/>
                      </a:pPr>
                      <a:r>
                        <a:rPr lang="en-US" sz="1600" b="1" dirty="0">
                          <a:solidFill>
                            <a:schemeClr val="tx1"/>
                          </a:solidFill>
                        </a:rPr>
                        <a:t>TC id</a:t>
                      </a:r>
                    </a:p>
                  </a:txBody>
                  <a:tcPr>
                    <a:solidFill>
                      <a:schemeClr val="accent1">
                        <a:lumMod val="90000"/>
                      </a:schemeClr>
                    </a:solidFill>
                  </a:tcPr>
                </a:tc>
                <a:tc>
                  <a:txBody>
                    <a:bodyPr/>
                    <a:lstStyle/>
                    <a:p>
                      <a:pPr lvl="0">
                        <a:buNone/>
                      </a:pPr>
                      <a:r>
                        <a:rPr lang="en-US" sz="1600" b="1" dirty="0">
                          <a:solidFill>
                            <a:schemeClr val="tx1"/>
                          </a:solidFill>
                        </a:rPr>
                        <a:t>RS#</a:t>
                      </a:r>
                    </a:p>
                  </a:txBody>
                  <a:tcPr>
                    <a:solidFill>
                      <a:schemeClr val="accent1">
                        <a:lumMod val="90000"/>
                      </a:schemeClr>
                    </a:solidFill>
                  </a:tcPr>
                </a:tc>
                <a:tc>
                  <a:txBody>
                    <a:bodyPr/>
                    <a:lstStyle/>
                    <a:p>
                      <a:pPr lvl="0">
                        <a:buNone/>
                      </a:pPr>
                      <a:r>
                        <a:rPr lang="en-US" sz="1600" b="1" kern="1200" baseline="0" dirty="0">
                          <a:solidFill>
                            <a:schemeClr val="tx1"/>
                          </a:solidFill>
                          <a:latin typeface="+mn-lt"/>
                          <a:ea typeface="+mn-ea"/>
                          <a:cs typeface="+mn-cs"/>
                        </a:rPr>
                        <a:t>Test case description/</a:t>
                      </a:r>
                      <a:endParaRPr lang="en-US" sz="1600" b="1" dirty="0">
                        <a:solidFill>
                          <a:schemeClr val="tx1"/>
                        </a:solidFill>
                      </a:endParaRPr>
                    </a:p>
                    <a:p>
                      <a:pPr lvl="0">
                        <a:buNone/>
                      </a:pPr>
                      <a:r>
                        <a:rPr lang="en-US" sz="1600" b="1" kern="1200" baseline="0" dirty="0">
                          <a:solidFill>
                            <a:schemeClr val="tx1"/>
                          </a:solidFill>
                          <a:latin typeface="+mn-lt"/>
                          <a:ea typeface="+mn-ea"/>
                          <a:cs typeface="+mn-cs"/>
                        </a:rPr>
                        <a:t>condition</a:t>
                      </a:r>
                      <a:endParaRPr lang="en-US" sz="1600" b="1" dirty="0">
                        <a:solidFill>
                          <a:schemeClr val="tx1"/>
                        </a:solidFill>
                      </a:endParaRPr>
                    </a:p>
                  </a:txBody>
                  <a:tcPr>
                    <a:solidFill>
                      <a:schemeClr val="accent1">
                        <a:lumMod val="90000"/>
                      </a:schemeClr>
                    </a:solidFill>
                  </a:tcPr>
                </a:tc>
                <a:tc>
                  <a:txBody>
                    <a:bodyPr/>
                    <a:lstStyle/>
                    <a:p>
                      <a:pPr lvl="0">
                        <a:buNone/>
                      </a:pPr>
                      <a:r>
                        <a:rPr lang="en-US" sz="1600" b="1" kern="1200" baseline="0" dirty="0">
                          <a:solidFill>
                            <a:schemeClr val="tx1"/>
                          </a:solidFill>
                          <a:latin typeface="+mn-lt"/>
                          <a:ea typeface="+mn-ea"/>
                          <a:cs typeface="+mn-cs"/>
                        </a:rPr>
                        <a:t>Test case input</a:t>
                      </a:r>
                      <a:endParaRPr lang="en-US" sz="1600" b="1" dirty="0">
                        <a:solidFill>
                          <a:schemeClr val="tx1"/>
                        </a:solidFill>
                      </a:endParaRPr>
                    </a:p>
                  </a:txBody>
                  <a:tcPr>
                    <a:solidFill>
                      <a:schemeClr val="accent1">
                        <a:lumMod val="90000"/>
                      </a:schemeClr>
                    </a:solidFill>
                  </a:tcPr>
                </a:tc>
                <a:tc>
                  <a:txBody>
                    <a:bodyPr/>
                    <a:lstStyle/>
                    <a:p>
                      <a:pPr lvl="0">
                        <a:buNone/>
                      </a:pPr>
                      <a:r>
                        <a:rPr lang="en-US" sz="1600" b="1" kern="1200" baseline="0" dirty="0">
                          <a:solidFill>
                            <a:schemeClr val="tx1"/>
                          </a:solidFill>
                          <a:latin typeface="+mn-lt"/>
                          <a:ea typeface="+mn-ea"/>
                          <a:cs typeface="+mn-cs"/>
                        </a:rPr>
                        <a:t>Expected</a:t>
                      </a:r>
                      <a:endParaRPr lang="en-US" sz="1600" b="1" dirty="0">
                        <a:solidFill>
                          <a:schemeClr val="tx1"/>
                        </a:solidFill>
                      </a:endParaRPr>
                    </a:p>
                    <a:p>
                      <a:pPr lvl="0">
                        <a:buNone/>
                      </a:pPr>
                      <a:r>
                        <a:rPr lang="en-US" sz="1600" b="1" kern="1200" baseline="0" dirty="0">
                          <a:solidFill>
                            <a:schemeClr val="tx1"/>
                          </a:solidFill>
                          <a:latin typeface="+mn-lt"/>
                          <a:ea typeface="+mn-ea"/>
                          <a:cs typeface="+mn-cs"/>
                        </a:rPr>
                        <a:t>Output</a:t>
                      </a:r>
                      <a:endParaRPr lang="en-US" sz="1600" b="1" dirty="0">
                        <a:solidFill>
                          <a:schemeClr val="tx1"/>
                        </a:solidFill>
                      </a:endParaRPr>
                    </a:p>
                  </a:txBody>
                  <a:tcPr>
                    <a:solidFill>
                      <a:schemeClr val="accent1">
                        <a:lumMod val="90000"/>
                      </a:schemeClr>
                    </a:solidFill>
                  </a:tcPr>
                </a:tc>
                <a:tc>
                  <a:txBody>
                    <a:bodyPr/>
                    <a:lstStyle/>
                    <a:p>
                      <a:pPr lvl="0">
                        <a:buNone/>
                      </a:pPr>
                      <a:r>
                        <a:rPr lang="en-US" sz="1600" b="1" kern="1200" baseline="0" dirty="0">
                          <a:solidFill>
                            <a:schemeClr val="tx1"/>
                          </a:solidFill>
                          <a:latin typeface="+mn-lt"/>
                          <a:ea typeface="+mn-ea"/>
                          <a:cs typeface="+mn-cs"/>
                        </a:rPr>
                        <a:t>Result</a:t>
                      </a:r>
                      <a:endParaRPr lang="en-US" sz="1600" b="1" dirty="0">
                        <a:solidFill>
                          <a:schemeClr val="tx1"/>
                        </a:solidFill>
                      </a:endParaRPr>
                    </a:p>
                    <a:p>
                      <a:pPr lvl="0">
                        <a:buNone/>
                      </a:pPr>
                      <a:r>
                        <a:rPr lang="en-US" sz="1600" b="1" kern="1200" baseline="0" dirty="0">
                          <a:solidFill>
                            <a:schemeClr val="tx1"/>
                          </a:solidFill>
                          <a:latin typeface="+mn-lt"/>
                          <a:ea typeface="+mn-ea"/>
                          <a:cs typeface="+mn-cs"/>
                        </a:rPr>
                        <a:t>(PASS/ FAIL)</a:t>
                      </a:r>
                      <a:endParaRPr lang="en-US" sz="1600" b="1" dirty="0">
                        <a:solidFill>
                          <a:schemeClr val="tx1"/>
                        </a:solidFill>
                      </a:endParaRPr>
                    </a:p>
                  </a:txBody>
                  <a:tcPr>
                    <a:solidFill>
                      <a:schemeClr val="accent1">
                        <a:lumMod val="90000"/>
                      </a:schemeClr>
                    </a:solidFill>
                  </a:tcPr>
                </a:tc>
                <a:extLst>
                  <a:ext uri="{0D108BD9-81ED-4DB2-BD59-A6C34878D82A}">
                    <a16:rowId xmlns:a16="http://schemas.microsoft.com/office/drawing/2014/main" val="1735668330"/>
                  </a:ext>
                </a:extLst>
              </a:tr>
              <a:tr h="1550865">
                <a:tc>
                  <a:txBody>
                    <a:bodyPr/>
                    <a:lstStyle/>
                    <a:p>
                      <a:pPr lvl="0">
                        <a:buNone/>
                      </a:pPr>
                      <a:r>
                        <a:rPr lang="en-US" sz="1600" b="0" dirty="0">
                          <a:solidFill>
                            <a:schemeClr val="tx1"/>
                          </a:solidFill>
                        </a:rPr>
                        <a:t>1.</a:t>
                      </a:r>
                    </a:p>
                  </a:txBody>
                  <a:tcPr>
                    <a:solidFill>
                      <a:schemeClr val="accent1">
                        <a:lumMod val="90000"/>
                      </a:schemeClr>
                    </a:solidFill>
                  </a:tcPr>
                </a:tc>
                <a:tc>
                  <a:txBody>
                    <a:bodyPr/>
                    <a:lstStyle/>
                    <a:p>
                      <a:pPr lvl="0">
                        <a:buNone/>
                      </a:pPr>
                      <a:r>
                        <a:rPr lang="en-US" sz="1600" b="0" dirty="0">
                          <a:solidFill>
                            <a:schemeClr val="tx1"/>
                          </a:solidFill>
                        </a:rPr>
                        <a:t>1</a:t>
                      </a:r>
                    </a:p>
                  </a:txBody>
                  <a:tcPr>
                    <a:solidFill>
                      <a:schemeClr val="accent1">
                        <a:lumMod val="90000"/>
                      </a:schemeClr>
                    </a:solidFill>
                  </a:tcPr>
                </a:tc>
                <a:tc>
                  <a:txBody>
                    <a:bodyPr/>
                    <a:lstStyle/>
                    <a:p>
                      <a:pPr lvl="0">
                        <a:buNone/>
                      </a:pPr>
                      <a:r>
                        <a:rPr lang="en-US" sz="1600" b="0" dirty="0"/>
                        <a:t>Verify complaint log form submission with all required fields filled.</a:t>
                      </a:r>
                      <a:endParaRPr lang="en-US" sz="1600" b="0" dirty="0">
                        <a:solidFill>
                          <a:schemeClr val="tx1"/>
                        </a:solidFill>
                      </a:endParaRPr>
                    </a:p>
                  </a:txBody>
                  <a:tcPr>
                    <a:solidFill>
                      <a:schemeClr val="accent1">
                        <a:lumMod val="90000"/>
                      </a:schemeClr>
                    </a:solidFill>
                  </a:tcPr>
                </a:tc>
                <a:tc>
                  <a:txBody>
                    <a:bodyPr/>
                    <a:lstStyle/>
                    <a:p>
                      <a:pPr lvl="0">
                        <a:buNone/>
                      </a:pPr>
                      <a:r>
                        <a:rPr lang="en-US" sz="1600" b="0" dirty="0"/>
                        <a:t>Enter valid details for help topic, description, location, room no, mob no, preferred time, click submit.</a:t>
                      </a:r>
                      <a:endParaRPr lang="en-US" sz="1600" b="0" dirty="0">
                        <a:solidFill>
                          <a:schemeClr val="tx1"/>
                        </a:solidFill>
                      </a:endParaRPr>
                    </a:p>
                  </a:txBody>
                  <a:tcPr>
                    <a:solidFill>
                      <a:schemeClr val="accent1">
                        <a:lumMod val="90000"/>
                      </a:schemeClr>
                    </a:solidFill>
                  </a:tcPr>
                </a:tc>
                <a:tc>
                  <a:txBody>
                    <a:bodyPr/>
                    <a:lstStyle/>
                    <a:p>
                      <a:pPr lvl="0">
                        <a:buNone/>
                      </a:pPr>
                      <a:r>
                        <a:rPr lang="en-US" sz="1600" b="0" dirty="0"/>
                        <a:t>Complaint is successfully logged, and confirmation email is sent.</a:t>
                      </a:r>
                      <a:endParaRPr lang="en-US" sz="1600" b="0" dirty="0">
                        <a:solidFill>
                          <a:schemeClr val="tx1"/>
                        </a:solidFill>
                      </a:endParaRPr>
                    </a:p>
                  </a:txBody>
                  <a:tcPr>
                    <a:solidFill>
                      <a:schemeClr val="accent1">
                        <a:lumMod val="90000"/>
                      </a:schemeClr>
                    </a:solidFill>
                  </a:tcPr>
                </a:tc>
                <a:tc>
                  <a:txBody>
                    <a:bodyPr/>
                    <a:lstStyle/>
                    <a:p>
                      <a:pPr lvl="0">
                        <a:buNone/>
                      </a:pPr>
                      <a:r>
                        <a:rPr lang="en-US" sz="1600" b="0" kern="1200" baseline="0" dirty="0">
                          <a:solidFill>
                            <a:schemeClr val="tx1"/>
                          </a:solidFill>
                          <a:latin typeface="+mn-lt"/>
                          <a:ea typeface="+mn-ea"/>
                          <a:cs typeface="+mn-cs"/>
                        </a:rPr>
                        <a:t>PASS</a:t>
                      </a:r>
                      <a:endParaRPr lang="en-US" sz="1600" b="0" dirty="0">
                        <a:solidFill>
                          <a:schemeClr val="tx1"/>
                        </a:solidFill>
                      </a:endParaRPr>
                    </a:p>
                  </a:txBody>
                  <a:tcPr>
                    <a:solidFill>
                      <a:schemeClr val="accent1">
                        <a:lumMod val="90000"/>
                      </a:schemeClr>
                    </a:solidFill>
                  </a:tcPr>
                </a:tc>
                <a:extLst>
                  <a:ext uri="{0D108BD9-81ED-4DB2-BD59-A6C34878D82A}">
                    <a16:rowId xmlns:a16="http://schemas.microsoft.com/office/drawing/2014/main" val="2651596296"/>
                  </a:ext>
                </a:extLst>
              </a:tr>
              <a:tr h="1550865">
                <a:tc>
                  <a:txBody>
                    <a:bodyPr/>
                    <a:lstStyle/>
                    <a:p>
                      <a:pPr lvl="0">
                        <a:buNone/>
                      </a:pPr>
                      <a:r>
                        <a:rPr lang="en-US" sz="1600" b="0" dirty="0">
                          <a:solidFill>
                            <a:schemeClr val="tx1"/>
                          </a:solidFill>
                        </a:rPr>
                        <a:t>2</a:t>
                      </a:r>
                    </a:p>
                  </a:txBody>
                  <a:tcPr>
                    <a:solidFill>
                      <a:schemeClr val="accent1">
                        <a:lumMod val="90000"/>
                      </a:schemeClr>
                    </a:solidFill>
                  </a:tcPr>
                </a:tc>
                <a:tc>
                  <a:txBody>
                    <a:bodyPr/>
                    <a:lstStyle/>
                    <a:p>
                      <a:pPr lvl="0">
                        <a:buNone/>
                      </a:pPr>
                      <a:r>
                        <a:rPr lang="en-US" sz="1600" b="0" dirty="0">
                          <a:solidFill>
                            <a:schemeClr val="tx1"/>
                          </a:solidFill>
                        </a:rPr>
                        <a:t>3</a:t>
                      </a:r>
                    </a:p>
                  </a:txBody>
                  <a:tcPr>
                    <a:solidFill>
                      <a:schemeClr val="accent1">
                        <a:lumMod val="90000"/>
                      </a:schemeClr>
                    </a:solidFill>
                  </a:tcPr>
                </a:tc>
                <a:tc>
                  <a:txBody>
                    <a:bodyPr/>
                    <a:lstStyle/>
                    <a:p>
                      <a:pPr lvl="0">
                        <a:buNone/>
                      </a:pPr>
                      <a:r>
                        <a:rPr lang="en-US" sz="1600" b="0" dirty="0"/>
                        <a:t>Verify complaint log visibility after logging in.</a:t>
                      </a:r>
                      <a:endParaRPr lang="en-US" sz="1600" b="0" dirty="0">
                        <a:solidFill>
                          <a:schemeClr val="tx1"/>
                        </a:solidFill>
                      </a:endParaRPr>
                    </a:p>
                  </a:txBody>
                  <a:tcPr>
                    <a:solidFill>
                      <a:schemeClr val="accent1">
                        <a:lumMod val="90000"/>
                      </a:schemeClr>
                    </a:solidFill>
                  </a:tcPr>
                </a:tc>
                <a:tc>
                  <a:txBody>
                    <a:bodyPr/>
                    <a:lstStyle/>
                    <a:p>
                      <a:pPr lvl="0">
                        <a:buNone/>
                      </a:pPr>
                      <a:r>
                        <a:rPr lang="en-US" sz="1600" b="0" dirty="0"/>
                        <a:t>Log in with a valid user account and navigate to complaint log.</a:t>
                      </a:r>
                      <a:endParaRPr lang="en-US" sz="1600" b="0" dirty="0">
                        <a:solidFill>
                          <a:schemeClr val="tx1"/>
                        </a:solidFill>
                      </a:endParaRPr>
                    </a:p>
                  </a:txBody>
                  <a:tcPr>
                    <a:solidFill>
                      <a:schemeClr val="accent1">
                        <a:lumMod val="90000"/>
                      </a:schemeClr>
                    </a:solidFill>
                  </a:tcPr>
                </a:tc>
                <a:tc>
                  <a:txBody>
                    <a:bodyPr/>
                    <a:lstStyle/>
                    <a:p>
                      <a:pPr lvl="0">
                        <a:buNone/>
                      </a:pPr>
                      <a:r>
                        <a:rPr lang="en-US" sz="1600" b="0" dirty="0"/>
                        <a:t>User's complaint log is displayed with all relevant complaints listed.</a:t>
                      </a:r>
                      <a:endParaRPr lang="en-US" sz="1600" b="0" dirty="0">
                        <a:solidFill>
                          <a:schemeClr val="tx1"/>
                        </a:solidFill>
                      </a:endParaRPr>
                    </a:p>
                  </a:txBody>
                  <a:tcPr>
                    <a:solidFill>
                      <a:schemeClr val="accent1">
                        <a:lumMod val="90000"/>
                      </a:schemeClr>
                    </a:solidFill>
                  </a:tcPr>
                </a:tc>
                <a:tc>
                  <a:txBody>
                    <a:bodyPr/>
                    <a:lstStyle/>
                    <a:p>
                      <a:pPr lvl="0">
                        <a:buNone/>
                      </a:pPr>
                      <a:r>
                        <a:rPr lang="en-US" sz="1600" b="0" dirty="0">
                          <a:solidFill>
                            <a:schemeClr val="tx1"/>
                          </a:solidFill>
                        </a:rPr>
                        <a:t>PASS</a:t>
                      </a:r>
                    </a:p>
                  </a:txBody>
                  <a:tcPr>
                    <a:solidFill>
                      <a:schemeClr val="accent1">
                        <a:lumMod val="90000"/>
                      </a:schemeClr>
                    </a:solidFill>
                  </a:tcPr>
                </a:tc>
                <a:extLst>
                  <a:ext uri="{0D108BD9-81ED-4DB2-BD59-A6C34878D82A}">
                    <a16:rowId xmlns:a16="http://schemas.microsoft.com/office/drawing/2014/main" val="1284815841"/>
                  </a:ext>
                </a:extLst>
              </a:tr>
              <a:tr h="1550865">
                <a:tc>
                  <a:txBody>
                    <a:bodyPr/>
                    <a:lstStyle/>
                    <a:p>
                      <a:pPr lvl="0">
                        <a:buNone/>
                      </a:pPr>
                      <a:r>
                        <a:rPr lang="en-US" sz="1600" b="0" dirty="0">
                          <a:solidFill>
                            <a:schemeClr val="tx1"/>
                          </a:solidFill>
                        </a:rPr>
                        <a:t>3</a:t>
                      </a:r>
                    </a:p>
                  </a:txBody>
                  <a:tcPr>
                    <a:solidFill>
                      <a:schemeClr val="accent1">
                        <a:lumMod val="90000"/>
                      </a:schemeClr>
                    </a:solidFill>
                  </a:tcPr>
                </a:tc>
                <a:tc>
                  <a:txBody>
                    <a:bodyPr/>
                    <a:lstStyle/>
                    <a:p>
                      <a:pPr lvl="0">
                        <a:buNone/>
                      </a:pPr>
                      <a:r>
                        <a:rPr lang="en-US" sz="1600" b="0" dirty="0">
                          <a:solidFill>
                            <a:schemeClr val="tx1"/>
                          </a:solidFill>
                        </a:rPr>
                        <a:t>2</a:t>
                      </a:r>
                    </a:p>
                  </a:txBody>
                  <a:tcPr>
                    <a:solidFill>
                      <a:schemeClr val="accent1">
                        <a:lumMod val="90000"/>
                      </a:schemeClr>
                    </a:solidFill>
                  </a:tcPr>
                </a:tc>
                <a:tc>
                  <a:txBody>
                    <a:bodyPr/>
                    <a:lstStyle/>
                    <a:p>
                      <a:pPr lvl="0">
                        <a:buNone/>
                      </a:pPr>
                      <a:r>
                        <a:rPr lang="en-US" sz="1600" b="0" dirty="0">
                          <a:solidFill>
                            <a:schemeClr val="tx1"/>
                          </a:solidFill>
                        </a:rPr>
                        <a:t>Verify all essential details in all pages and proper functionality</a:t>
                      </a:r>
                    </a:p>
                  </a:txBody>
                  <a:tcPr>
                    <a:solidFill>
                      <a:schemeClr val="accent1">
                        <a:lumMod val="90000"/>
                      </a:schemeClr>
                    </a:solidFill>
                  </a:tcPr>
                </a:tc>
                <a:tc>
                  <a:txBody>
                    <a:bodyPr/>
                    <a:lstStyle/>
                    <a:p>
                      <a:pPr lvl="0">
                        <a:buNone/>
                      </a:pPr>
                      <a:r>
                        <a:rPr lang="en-US" sz="1600" b="0" dirty="0">
                          <a:solidFill>
                            <a:schemeClr val="tx1"/>
                          </a:solidFill>
                        </a:rPr>
                        <a:t>Regular review of </a:t>
                      </a:r>
                      <a:r>
                        <a:rPr lang="en-US" sz="1600" b="0" dirty="0" err="1">
                          <a:solidFill>
                            <a:schemeClr val="tx1"/>
                          </a:solidFill>
                        </a:rPr>
                        <a:t>html,css</a:t>
                      </a:r>
                      <a:r>
                        <a:rPr lang="en-US" sz="1600" b="0" dirty="0">
                          <a:solidFill>
                            <a:schemeClr val="tx1"/>
                          </a:solidFill>
                        </a:rPr>
                        <a:t> and </a:t>
                      </a:r>
                      <a:r>
                        <a:rPr lang="en-US" sz="1600" b="0" dirty="0" err="1">
                          <a:solidFill>
                            <a:schemeClr val="tx1"/>
                          </a:solidFill>
                        </a:rPr>
                        <a:t>js</a:t>
                      </a:r>
                      <a:r>
                        <a:rPr lang="en-US" sz="1600" b="0" dirty="0">
                          <a:solidFill>
                            <a:schemeClr val="tx1"/>
                          </a:solidFill>
                        </a:rPr>
                        <a:t> code</a:t>
                      </a:r>
                    </a:p>
                  </a:txBody>
                  <a:tcPr>
                    <a:solidFill>
                      <a:schemeClr val="accent1">
                        <a:lumMod val="90000"/>
                      </a:schemeClr>
                    </a:solidFill>
                  </a:tcPr>
                </a:tc>
                <a:tc>
                  <a:txBody>
                    <a:bodyPr/>
                    <a:lstStyle/>
                    <a:p>
                      <a:pPr lvl="0">
                        <a:buNone/>
                      </a:pPr>
                      <a:r>
                        <a:rPr lang="en-US" sz="1600" b="0" dirty="0">
                          <a:solidFill>
                            <a:schemeClr val="tx1"/>
                          </a:solidFill>
                        </a:rPr>
                        <a:t>All essential details are displayed with proper functionality</a:t>
                      </a:r>
                    </a:p>
                  </a:txBody>
                  <a:tcPr>
                    <a:solidFill>
                      <a:schemeClr val="accent1">
                        <a:lumMod val="90000"/>
                      </a:schemeClr>
                    </a:solidFill>
                  </a:tcPr>
                </a:tc>
                <a:tc>
                  <a:txBody>
                    <a:bodyPr/>
                    <a:lstStyle/>
                    <a:p>
                      <a:pPr lvl="0">
                        <a:buNone/>
                      </a:pPr>
                      <a:r>
                        <a:rPr lang="en-US" sz="1600" b="0" dirty="0">
                          <a:solidFill>
                            <a:schemeClr val="tx1"/>
                          </a:solidFill>
                        </a:rPr>
                        <a:t>PASS</a:t>
                      </a:r>
                    </a:p>
                  </a:txBody>
                  <a:tcPr>
                    <a:solidFill>
                      <a:schemeClr val="accent1">
                        <a:lumMod val="90000"/>
                      </a:schemeClr>
                    </a:solidFill>
                  </a:tcPr>
                </a:tc>
                <a:extLst>
                  <a:ext uri="{0D108BD9-81ED-4DB2-BD59-A6C34878D82A}">
                    <a16:rowId xmlns:a16="http://schemas.microsoft.com/office/drawing/2014/main" val="32610171"/>
                  </a:ext>
                </a:extLst>
              </a:tr>
            </a:tbl>
          </a:graphicData>
        </a:graphic>
      </p:graphicFrame>
      <p:sp>
        <p:nvSpPr>
          <p:cNvPr id="3" name="Title 1">
            <a:extLst>
              <a:ext uri="{FF2B5EF4-FFF2-40B4-BE49-F238E27FC236}">
                <a16:creationId xmlns:a16="http://schemas.microsoft.com/office/drawing/2014/main" id="{96D5F5C5-BD96-C3BA-CC4C-AA6023789567}"/>
              </a:ext>
            </a:extLst>
          </p:cNvPr>
          <p:cNvSpPr txBox="1">
            <a:spLocks/>
          </p:cNvSpPr>
          <p:nvPr/>
        </p:nvSpPr>
        <p:spPr>
          <a:xfrm>
            <a:off x="361351" y="0"/>
            <a:ext cx="10972800" cy="685800"/>
          </a:xfrm>
          <a:prstGeom prst="rect">
            <a:avLst/>
          </a:prstGeom>
        </p:spPr>
        <p:txBody>
          <a:bodyPr/>
          <a:lstStyle>
            <a:lvl1pPr algn="ctr" rtl="0" eaLnBrk="0" fontAlgn="base" hangingPunct="0">
              <a:spcBef>
                <a:spcPct val="0"/>
              </a:spcBef>
              <a:spcAft>
                <a:spcPct val="0"/>
              </a:spcAft>
              <a:defRPr sz="2900">
                <a:solidFill>
                  <a:srgbClr val="1B57B5"/>
                </a:solidFill>
                <a:latin typeface="+mj-lt"/>
                <a:ea typeface="+mj-ea"/>
                <a:cs typeface="MS PGothic" charset="0"/>
              </a:defRPr>
            </a:lvl1pPr>
            <a:lvl2pPr algn="ctr" rtl="0" eaLnBrk="0" fontAlgn="base" hangingPunct="0">
              <a:spcBef>
                <a:spcPct val="0"/>
              </a:spcBef>
              <a:spcAft>
                <a:spcPct val="0"/>
              </a:spcAft>
              <a:defRPr sz="2900">
                <a:solidFill>
                  <a:srgbClr val="1B57B5"/>
                </a:solidFill>
                <a:latin typeface="Verdana" pitchFamily="34" charset="0"/>
                <a:ea typeface="MS PGothic" pitchFamily="34" charset="-128"/>
                <a:cs typeface="MS PGothic" charset="0"/>
              </a:defRPr>
            </a:lvl2pPr>
            <a:lvl3pPr algn="ctr" rtl="0" eaLnBrk="0" fontAlgn="base" hangingPunct="0">
              <a:spcBef>
                <a:spcPct val="0"/>
              </a:spcBef>
              <a:spcAft>
                <a:spcPct val="0"/>
              </a:spcAft>
              <a:defRPr sz="2900">
                <a:solidFill>
                  <a:srgbClr val="1B57B5"/>
                </a:solidFill>
                <a:latin typeface="Verdana" pitchFamily="34" charset="0"/>
                <a:ea typeface="MS PGothic" pitchFamily="34" charset="-128"/>
                <a:cs typeface="MS PGothic" charset="0"/>
              </a:defRPr>
            </a:lvl3pPr>
            <a:lvl4pPr algn="ctr" rtl="0" eaLnBrk="0" fontAlgn="base" hangingPunct="0">
              <a:spcBef>
                <a:spcPct val="0"/>
              </a:spcBef>
              <a:spcAft>
                <a:spcPct val="0"/>
              </a:spcAft>
              <a:defRPr sz="2900">
                <a:solidFill>
                  <a:srgbClr val="1B57B5"/>
                </a:solidFill>
                <a:latin typeface="Verdana" pitchFamily="34" charset="0"/>
                <a:ea typeface="MS PGothic" pitchFamily="34" charset="-128"/>
                <a:cs typeface="MS PGothic" charset="0"/>
              </a:defRPr>
            </a:lvl4pPr>
            <a:lvl5pPr algn="ctr" rtl="0" eaLnBrk="0" fontAlgn="base" hangingPunct="0">
              <a:spcBef>
                <a:spcPct val="0"/>
              </a:spcBef>
              <a:spcAft>
                <a:spcPct val="0"/>
              </a:spcAft>
              <a:defRPr sz="2900">
                <a:solidFill>
                  <a:srgbClr val="1B57B5"/>
                </a:solidFill>
                <a:latin typeface="Verdana" pitchFamily="34" charset="0"/>
                <a:ea typeface="MS PGothic" pitchFamily="34" charset="-128"/>
                <a:cs typeface="MS PGothic" charset="0"/>
              </a:defRPr>
            </a:lvl5pPr>
            <a:lvl6pPr marL="473214" algn="ctr" rtl="0" eaLnBrk="1" fontAlgn="base" hangingPunct="1">
              <a:spcBef>
                <a:spcPct val="0"/>
              </a:spcBef>
              <a:spcAft>
                <a:spcPct val="0"/>
              </a:spcAft>
              <a:defRPr sz="2904">
                <a:solidFill>
                  <a:srgbClr val="1B57B5"/>
                </a:solidFill>
                <a:latin typeface="Verdana" pitchFamily="34" charset="0"/>
                <a:ea typeface="MS PGothic" pitchFamily="34" charset="-128"/>
              </a:defRPr>
            </a:lvl6pPr>
            <a:lvl7pPr marL="946429" algn="ctr" rtl="0" eaLnBrk="1" fontAlgn="base" hangingPunct="1">
              <a:spcBef>
                <a:spcPct val="0"/>
              </a:spcBef>
              <a:spcAft>
                <a:spcPct val="0"/>
              </a:spcAft>
              <a:defRPr sz="2904">
                <a:solidFill>
                  <a:srgbClr val="1B57B5"/>
                </a:solidFill>
                <a:latin typeface="Verdana" pitchFamily="34" charset="0"/>
                <a:ea typeface="MS PGothic" pitchFamily="34" charset="-128"/>
              </a:defRPr>
            </a:lvl7pPr>
            <a:lvl8pPr marL="1419643" algn="ctr" rtl="0" eaLnBrk="1" fontAlgn="base" hangingPunct="1">
              <a:spcBef>
                <a:spcPct val="0"/>
              </a:spcBef>
              <a:spcAft>
                <a:spcPct val="0"/>
              </a:spcAft>
              <a:defRPr sz="2904">
                <a:solidFill>
                  <a:srgbClr val="1B57B5"/>
                </a:solidFill>
                <a:latin typeface="Verdana" pitchFamily="34" charset="0"/>
                <a:ea typeface="MS PGothic" pitchFamily="34" charset="-128"/>
              </a:defRPr>
            </a:lvl8pPr>
            <a:lvl9pPr marL="1892858" algn="ctr" rtl="0" eaLnBrk="1" fontAlgn="base" hangingPunct="1">
              <a:spcBef>
                <a:spcPct val="0"/>
              </a:spcBef>
              <a:spcAft>
                <a:spcPct val="0"/>
              </a:spcAft>
              <a:defRPr sz="2904">
                <a:solidFill>
                  <a:srgbClr val="1B57B5"/>
                </a:solidFill>
                <a:latin typeface="Verdana" pitchFamily="34" charset="0"/>
                <a:ea typeface="MS PGothic" pitchFamily="34" charset="-128"/>
              </a:defRPr>
            </a:lvl9pPr>
          </a:lstStyle>
          <a:p>
            <a:r>
              <a:rPr lang="en-US" sz="2400" b="1" kern="0" dirty="0">
                <a:solidFill>
                  <a:srgbClr val="0000FF"/>
                </a:solidFill>
                <a:latin typeface="Calibri"/>
                <a:cs typeface="Calibri"/>
              </a:rPr>
              <a:t>TEST LOG REPORT</a:t>
            </a:r>
            <a:endParaRPr lang="en-US" kern="0" dirty="0"/>
          </a:p>
        </p:txBody>
      </p:sp>
    </p:spTree>
    <p:extLst>
      <p:ext uri="{BB962C8B-B14F-4D97-AF65-F5344CB8AC3E}">
        <p14:creationId xmlns:p14="http://schemas.microsoft.com/office/powerpoint/2010/main" val="110537909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FD28F-1C30-4FBF-AF35-F80924378FB5}"/>
              </a:ext>
            </a:extLst>
          </p:cNvPr>
          <p:cNvSpPr>
            <a:spLocks noGrp="1"/>
          </p:cNvSpPr>
          <p:nvPr>
            <p:ph type="title"/>
          </p:nvPr>
        </p:nvSpPr>
        <p:spPr>
          <a:xfrm>
            <a:off x="609599" y="519213"/>
            <a:ext cx="10972800" cy="685800"/>
          </a:xfrm>
        </p:spPr>
        <p:txBody>
          <a:bodyPr/>
          <a:lstStyle/>
          <a:p>
            <a:r>
              <a:rPr lang="en-IN" sz="3200" b="1" dirty="0">
                <a:solidFill>
                  <a:srgbClr val="0000FF"/>
                </a:solidFill>
                <a:latin typeface="Calibri" panose="020F0502020204030204" pitchFamily="34" charset="0"/>
                <a:cs typeface="Calibri" panose="020F0502020204030204" pitchFamily="34" charset="0"/>
              </a:rPr>
              <a:t>INDIVIDUAL CONTRIBUTION</a:t>
            </a:r>
          </a:p>
        </p:txBody>
      </p:sp>
      <p:sp>
        <p:nvSpPr>
          <p:cNvPr id="3" name="Content Placeholder 2">
            <a:extLst>
              <a:ext uri="{FF2B5EF4-FFF2-40B4-BE49-F238E27FC236}">
                <a16:creationId xmlns:a16="http://schemas.microsoft.com/office/drawing/2014/main" id="{9372B056-A04D-4AA8-A333-617324D8EA1F}"/>
              </a:ext>
            </a:extLst>
          </p:cNvPr>
          <p:cNvSpPr>
            <a:spLocks noGrp="1"/>
          </p:cNvSpPr>
          <p:nvPr>
            <p:ph idx="1"/>
          </p:nvPr>
        </p:nvSpPr>
        <p:spPr>
          <a:xfrm>
            <a:off x="515130" y="1205013"/>
            <a:ext cx="10747669" cy="5445680"/>
          </a:xfrm>
        </p:spPr>
        <p:txBody>
          <a:bodyPr/>
          <a:lstStyle/>
          <a:p>
            <a:pPr marL="0" indent="0" algn="just">
              <a:buNone/>
            </a:pPr>
            <a:r>
              <a:rPr lang="en-IN" sz="1800" b="1" dirty="0">
                <a:latin typeface="+mj-lt"/>
                <a:cs typeface="Calibri" panose="020F0502020204030204" pitchFamily="34" charset="0"/>
              </a:rPr>
              <a:t>2.Team member name:</a:t>
            </a:r>
            <a:r>
              <a:rPr lang="en-US" sz="1800" dirty="0">
                <a:latin typeface="Times New Roman" panose="02020603050405020304" pitchFamily="18" charset="0"/>
                <a:cs typeface="Times New Roman" panose="02020603050405020304" pitchFamily="18" charset="0"/>
              </a:rPr>
              <a:t> DHARANIKARAN S</a:t>
            </a:r>
            <a:r>
              <a:rPr lang="en-IN" sz="1800" b="1" dirty="0">
                <a:latin typeface="+mj-lt"/>
                <a:cs typeface="Calibri" panose="020F0502020204030204" pitchFamily="34" charset="0"/>
              </a:rPr>
              <a:t> </a:t>
            </a:r>
          </a:p>
          <a:p>
            <a:pPr algn="just"/>
            <a:r>
              <a:rPr lang="en-IN" sz="1800" b="1" dirty="0">
                <a:latin typeface="+mj-lt"/>
                <a:cs typeface="Calibri" panose="020F0502020204030204" pitchFamily="34" charset="0"/>
              </a:rPr>
              <a:t>Work description: </a:t>
            </a:r>
            <a:r>
              <a:rPr lang="en-IN" sz="1800" dirty="0">
                <a:latin typeface="Bookman Old Style" panose="02050604050505020204" pitchFamily="18" charset="0"/>
                <a:cs typeface="Calibri" panose="020F0502020204030204" pitchFamily="34" charset="0"/>
              </a:rPr>
              <a:t>D</a:t>
            </a:r>
            <a:r>
              <a:rPr lang="en-US" sz="1800" dirty="0" err="1">
                <a:latin typeface="Bookman Old Style" panose="02050604050505020204" pitchFamily="18" charset="0"/>
              </a:rPr>
              <a:t>esigning</a:t>
            </a:r>
            <a:r>
              <a:rPr lang="en-US" sz="1800" dirty="0">
                <a:latin typeface="Bookman Old Style" panose="02050604050505020204" pitchFamily="18" charset="0"/>
              </a:rPr>
              <a:t> and implementing the backend logic for the complaint logging system, including the creation of ticket generation, email notifications, and data management. Additionally, managed the integration of the backend with the frontend for smooth user interactions, also implemented various data structures to enhance the efficiency and organization of the system.</a:t>
            </a:r>
            <a:endParaRPr lang="en-IN" sz="1800" b="1" dirty="0">
              <a:latin typeface="Bookman Old Style" panose="02050604050505020204" pitchFamily="18" charset="0"/>
              <a:cs typeface="Calibri" panose="020F0502020204030204" pitchFamily="34" charset="0"/>
            </a:endParaRPr>
          </a:p>
          <a:p>
            <a:pPr algn="just"/>
            <a:r>
              <a:rPr lang="en-IN" sz="1800" b="1" dirty="0">
                <a:latin typeface="+mj-lt"/>
                <a:cs typeface="Calibri" panose="020F0502020204030204" pitchFamily="34" charset="0"/>
              </a:rPr>
              <a:t>Modules worked:</a:t>
            </a:r>
          </a:p>
          <a:p>
            <a:pPr marL="0" indent="0" algn="just">
              <a:buNone/>
            </a:pPr>
            <a:r>
              <a:rPr lang="en-IN" sz="1800" b="1" dirty="0">
                <a:latin typeface="+mj-lt"/>
                <a:cs typeface="Calibri" panose="020F0502020204030204" pitchFamily="34" charset="0"/>
              </a:rPr>
              <a:t>                         </a:t>
            </a:r>
          </a:p>
          <a:p>
            <a:pPr marL="0" indent="0" algn="just">
              <a:buNone/>
            </a:pPr>
            <a:r>
              <a:rPr lang="en-IN" sz="1800" dirty="0">
                <a:latin typeface="+mj-lt"/>
                <a:cs typeface="Calibri" panose="020F0502020204030204" pitchFamily="34" charset="0"/>
              </a:rPr>
              <a:t>	</a:t>
            </a:r>
          </a:p>
        </p:txBody>
      </p:sp>
      <p:sp>
        <p:nvSpPr>
          <p:cNvPr id="10" name="TextBox 9">
            <a:extLst>
              <a:ext uri="{FF2B5EF4-FFF2-40B4-BE49-F238E27FC236}">
                <a16:creationId xmlns:a16="http://schemas.microsoft.com/office/drawing/2014/main" id="{94917192-148F-A30A-DCE6-BF59A3A9E389}"/>
              </a:ext>
            </a:extLst>
          </p:cNvPr>
          <p:cNvSpPr txBox="1"/>
          <p:nvPr/>
        </p:nvSpPr>
        <p:spPr>
          <a:xfrm>
            <a:off x="2397577" y="4019548"/>
            <a:ext cx="3698422" cy="1477328"/>
          </a:xfrm>
          <a:prstGeom prst="rect">
            <a:avLst/>
          </a:prstGeom>
          <a:noFill/>
        </p:spPr>
        <p:txBody>
          <a:bodyPr wrap="square" rtlCol="0">
            <a:spAutoFit/>
          </a:bodyPr>
          <a:lstStyle/>
          <a:p>
            <a:pPr marL="285750" indent="-285750">
              <a:buFont typeface="Wingdings" panose="05000000000000000000" pitchFamily="2" charset="2"/>
              <a:buChar char="Ø"/>
            </a:pPr>
            <a:r>
              <a:rPr lang="en-IN" dirty="0">
                <a:latin typeface="Bookman Old Style" panose="02050604050505020204" pitchFamily="18" charset="0"/>
              </a:rPr>
              <a:t>Complaint Logging System</a:t>
            </a:r>
          </a:p>
          <a:p>
            <a:pPr marL="285750" indent="-285750">
              <a:buFont typeface="Wingdings" panose="05000000000000000000" pitchFamily="2" charset="2"/>
              <a:buChar char="Ø"/>
            </a:pPr>
            <a:r>
              <a:rPr lang="en-IN" dirty="0">
                <a:latin typeface="Bookman Old Style" panose="02050604050505020204" pitchFamily="18" charset="0"/>
              </a:rPr>
              <a:t>Email Notifications</a:t>
            </a:r>
          </a:p>
          <a:p>
            <a:pPr marL="285750" indent="-285750">
              <a:buFont typeface="Wingdings" panose="05000000000000000000" pitchFamily="2" charset="2"/>
              <a:buChar char="Ø"/>
            </a:pPr>
            <a:r>
              <a:rPr lang="en-IN" dirty="0">
                <a:latin typeface="Bookman Old Style" panose="02050604050505020204" pitchFamily="18" charset="0"/>
              </a:rPr>
              <a:t>Feedback System</a:t>
            </a:r>
          </a:p>
          <a:p>
            <a:pPr marL="285750" indent="-285750">
              <a:buFont typeface="Wingdings" panose="05000000000000000000" pitchFamily="2" charset="2"/>
              <a:buChar char="Ø"/>
            </a:pPr>
            <a:r>
              <a:rPr lang="en-IN" dirty="0">
                <a:latin typeface="Bookman Old Style" panose="02050604050505020204" pitchFamily="18" charset="0"/>
              </a:rPr>
              <a:t>Data Structures Implementation:</a:t>
            </a:r>
          </a:p>
        </p:txBody>
      </p:sp>
      <p:sp>
        <p:nvSpPr>
          <p:cNvPr id="4" name="TextBox 3">
            <a:extLst>
              <a:ext uri="{FF2B5EF4-FFF2-40B4-BE49-F238E27FC236}">
                <a16:creationId xmlns:a16="http://schemas.microsoft.com/office/drawing/2014/main" id="{809D65A9-7561-0E66-01B9-829B3564E36D}"/>
              </a:ext>
            </a:extLst>
          </p:cNvPr>
          <p:cNvSpPr txBox="1"/>
          <p:nvPr/>
        </p:nvSpPr>
        <p:spPr>
          <a:xfrm>
            <a:off x="3967499" y="5415457"/>
            <a:ext cx="4711900" cy="923330"/>
          </a:xfrm>
          <a:prstGeom prst="rect">
            <a:avLst/>
          </a:prstGeom>
          <a:noFill/>
        </p:spPr>
        <p:txBody>
          <a:bodyPr wrap="square" rtlCol="0">
            <a:spAutoFit/>
          </a:bodyPr>
          <a:lstStyle/>
          <a:p>
            <a:pPr marL="285750" indent="-285750">
              <a:buFont typeface="Wingdings" panose="05000000000000000000" pitchFamily="2" charset="2"/>
              <a:buChar char="ü"/>
            </a:pPr>
            <a:r>
              <a:rPr lang="en-IN" dirty="0" err="1">
                <a:latin typeface="Bookman Old Style" panose="02050604050505020204" pitchFamily="18" charset="0"/>
              </a:rPr>
              <a:t>Hashtable</a:t>
            </a:r>
            <a:r>
              <a:rPr lang="en-IN" dirty="0">
                <a:latin typeface="Bookman Old Style" panose="02050604050505020204" pitchFamily="18" charset="0"/>
              </a:rPr>
              <a:t>(Ticket Management)</a:t>
            </a:r>
          </a:p>
          <a:p>
            <a:pPr marL="285750" indent="-285750">
              <a:buFont typeface="Wingdings" panose="05000000000000000000" pitchFamily="2" charset="2"/>
              <a:buChar char="ü"/>
            </a:pPr>
            <a:r>
              <a:rPr lang="en-IN" dirty="0">
                <a:latin typeface="Bookman Old Style" panose="02050604050505020204" pitchFamily="18" charset="0"/>
              </a:rPr>
              <a:t>Stack and List ADT(feedback management)</a:t>
            </a:r>
          </a:p>
        </p:txBody>
      </p:sp>
    </p:spTree>
    <p:extLst>
      <p:ext uri="{BB962C8B-B14F-4D97-AF65-F5344CB8AC3E}">
        <p14:creationId xmlns:p14="http://schemas.microsoft.com/office/powerpoint/2010/main" val="230047164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FD28F-1C30-4FBF-AF35-F80924378FB5}"/>
              </a:ext>
            </a:extLst>
          </p:cNvPr>
          <p:cNvSpPr>
            <a:spLocks noGrp="1"/>
          </p:cNvSpPr>
          <p:nvPr>
            <p:ph type="title"/>
          </p:nvPr>
        </p:nvSpPr>
        <p:spPr>
          <a:xfrm>
            <a:off x="609600" y="-93844"/>
            <a:ext cx="10972800" cy="725731"/>
          </a:xfrm>
        </p:spPr>
        <p:txBody>
          <a:bodyPr wrap="square" anchor="ctr">
            <a:normAutofit/>
          </a:bodyPr>
          <a:lstStyle/>
          <a:p>
            <a:r>
              <a:rPr lang="en-IN" sz="3000" b="1" dirty="0">
                <a:solidFill>
                  <a:srgbClr val="0000FF"/>
                </a:solidFill>
                <a:latin typeface="Calibri" panose="020F0502020204030204" pitchFamily="34" charset="0"/>
                <a:cs typeface="Calibri" panose="020F0502020204030204" pitchFamily="34" charset="0"/>
              </a:rPr>
              <a:t>IMPLEMENTATION DETAILS</a:t>
            </a:r>
          </a:p>
        </p:txBody>
      </p:sp>
      <p:graphicFrame>
        <p:nvGraphicFramePr>
          <p:cNvPr id="4" name="Content Placeholder 5">
            <a:extLst>
              <a:ext uri="{FF2B5EF4-FFF2-40B4-BE49-F238E27FC236}">
                <a16:creationId xmlns:a16="http://schemas.microsoft.com/office/drawing/2014/main" id="{4E845CC1-02EB-CCBF-D820-7B6C119F5466}"/>
              </a:ext>
            </a:extLst>
          </p:cNvPr>
          <p:cNvGraphicFramePr>
            <a:graphicFrameLocks/>
          </p:cNvGraphicFramePr>
          <p:nvPr>
            <p:extLst>
              <p:ext uri="{D42A27DB-BD31-4B8C-83A1-F6EECF244321}">
                <p14:modId xmlns:p14="http://schemas.microsoft.com/office/powerpoint/2010/main" val="687638387"/>
              </p:ext>
            </p:extLst>
          </p:nvPr>
        </p:nvGraphicFramePr>
        <p:xfrm>
          <a:off x="360037" y="631887"/>
          <a:ext cx="10972800" cy="5363393"/>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699196061"/>
                    </a:ext>
                  </a:extLst>
                </a:gridCol>
                <a:gridCol w="2743200">
                  <a:extLst>
                    <a:ext uri="{9D8B030D-6E8A-4147-A177-3AD203B41FA5}">
                      <a16:colId xmlns:a16="http://schemas.microsoft.com/office/drawing/2014/main" val="2165040041"/>
                    </a:ext>
                  </a:extLst>
                </a:gridCol>
                <a:gridCol w="2743200">
                  <a:extLst>
                    <a:ext uri="{9D8B030D-6E8A-4147-A177-3AD203B41FA5}">
                      <a16:colId xmlns:a16="http://schemas.microsoft.com/office/drawing/2014/main" val="1224305218"/>
                    </a:ext>
                  </a:extLst>
                </a:gridCol>
                <a:gridCol w="2743200">
                  <a:extLst>
                    <a:ext uri="{9D8B030D-6E8A-4147-A177-3AD203B41FA5}">
                      <a16:colId xmlns:a16="http://schemas.microsoft.com/office/drawing/2014/main" val="53383893"/>
                    </a:ext>
                  </a:extLst>
                </a:gridCol>
              </a:tblGrid>
              <a:tr h="773367">
                <a:tc>
                  <a:txBody>
                    <a:bodyPr/>
                    <a:lstStyle/>
                    <a:p>
                      <a:pPr marL="0" algn="l" rtl="0" eaLnBrk="1" latinLnBrk="0" hangingPunct="1">
                        <a:spcBef>
                          <a:spcPts val="0"/>
                        </a:spcBef>
                        <a:spcAft>
                          <a:spcPts val="0"/>
                        </a:spcAft>
                      </a:pPr>
                      <a:r>
                        <a:rPr lang="en-US" sz="2000" kern="1200" dirty="0">
                          <a:solidFill>
                            <a:schemeClr val="tx1"/>
                          </a:solidFill>
                          <a:effectLst/>
                        </a:rPr>
                        <a:t>Sprint</a:t>
                      </a:r>
                      <a:r>
                        <a:rPr lang="en-US" sz="2000" kern="1200" dirty="0">
                          <a:effectLst/>
                        </a:rPr>
                        <a:t> </a:t>
                      </a:r>
                      <a:endParaRPr lang="en-US" dirty="0">
                        <a:effectLst/>
                      </a:endParaRPr>
                    </a:p>
                  </a:txBody>
                  <a:tcPr marL="0" marR="0" marT="0" marB="0" anchor="ctr"/>
                </a:tc>
                <a:tc>
                  <a:txBody>
                    <a:bodyPr/>
                    <a:lstStyle/>
                    <a:p>
                      <a:pPr marL="0" algn="l" rtl="0" eaLnBrk="1" latinLnBrk="0" hangingPunct="1">
                        <a:spcBef>
                          <a:spcPts val="0"/>
                        </a:spcBef>
                        <a:spcAft>
                          <a:spcPts val="0"/>
                        </a:spcAft>
                      </a:pPr>
                      <a:r>
                        <a:rPr lang="en-US" sz="2000" kern="1200" dirty="0">
                          <a:solidFill>
                            <a:schemeClr val="tx1"/>
                          </a:solidFill>
                          <a:effectLst/>
                        </a:rPr>
                        <a:t>Epic</a:t>
                      </a:r>
                      <a:endParaRPr lang="en-US" dirty="0">
                        <a:solidFill>
                          <a:schemeClr val="tx1"/>
                        </a:solidFill>
                        <a:effectLst/>
                      </a:endParaRPr>
                    </a:p>
                  </a:txBody>
                  <a:tcPr marL="0" marR="0" marT="0" marB="0" anchor="ctr"/>
                </a:tc>
                <a:tc>
                  <a:txBody>
                    <a:bodyPr/>
                    <a:lstStyle/>
                    <a:p>
                      <a:pPr marL="0" algn="l" rtl="0" eaLnBrk="1" latinLnBrk="0" hangingPunct="1">
                        <a:spcBef>
                          <a:spcPts val="0"/>
                        </a:spcBef>
                        <a:spcAft>
                          <a:spcPts val="0"/>
                        </a:spcAft>
                      </a:pPr>
                      <a:r>
                        <a:rPr lang="en-US" sz="2000" kern="1200" dirty="0">
                          <a:solidFill>
                            <a:schemeClr val="tx1"/>
                          </a:solidFill>
                          <a:effectLst/>
                        </a:rPr>
                        <a:t>User Story </a:t>
                      </a:r>
                      <a:endParaRPr lang="en-US" dirty="0">
                        <a:solidFill>
                          <a:schemeClr val="tx1"/>
                        </a:solidFill>
                        <a:effectLst/>
                      </a:endParaRPr>
                    </a:p>
                  </a:txBody>
                  <a:tcPr marL="0" marR="0" marT="0" marB="0" anchor="ctr"/>
                </a:tc>
                <a:tc>
                  <a:txBody>
                    <a:bodyPr/>
                    <a:lstStyle/>
                    <a:p>
                      <a:pPr marL="0" algn="l" rtl="0" eaLnBrk="1" latinLnBrk="0" hangingPunct="1">
                        <a:spcBef>
                          <a:spcPts val="0"/>
                        </a:spcBef>
                        <a:spcAft>
                          <a:spcPts val="0"/>
                        </a:spcAft>
                      </a:pPr>
                      <a:r>
                        <a:rPr lang="en-US" sz="2000" kern="1200" dirty="0">
                          <a:solidFill>
                            <a:schemeClr val="tx1"/>
                          </a:solidFill>
                          <a:effectLst/>
                        </a:rPr>
                        <a:t>Remarks on implementation</a:t>
                      </a:r>
                      <a:endParaRPr lang="en-US" dirty="0">
                        <a:solidFill>
                          <a:schemeClr val="tx1"/>
                        </a:solidFill>
                        <a:effectLst/>
                      </a:endParaRPr>
                    </a:p>
                  </a:txBody>
                  <a:tcPr marL="0" marR="0" marT="0" marB="0" anchor="ctr"/>
                </a:tc>
                <a:extLst>
                  <a:ext uri="{0D108BD9-81ED-4DB2-BD59-A6C34878D82A}">
                    <a16:rowId xmlns:a16="http://schemas.microsoft.com/office/drawing/2014/main" val="190356091"/>
                  </a:ext>
                </a:extLst>
              </a:tr>
              <a:tr h="2142012">
                <a:tc>
                  <a:txBody>
                    <a:bodyPr/>
                    <a:lstStyle/>
                    <a:p>
                      <a:pPr marL="0" algn="l" rtl="0" eaLnBrk="1" latinLnBrk="0" hangingPunct="1">
                        <a:spcBef>
                          <a:spcPts val="0"/>
                        </a:spcBef>
                        <a:spcAft>
                          <a:spcPts val="0"/>
                        </a:spcAft>
                      </a:pPr>
                      <a:r>
                        <a:rPr lang="en-US" sz="2000" b="0" kern="1200" baseline="0" dirty="0">
                          <a:effectLst/>
                        </a:rPr>
                        <a:t>1</a:t>
                      </a:r>
                      <a:endParaRPr lang="en-US" b="0" dirty="0">
                        <a:effectLst/>
                      </a:endParaRPr>
                    </a:p>
                  </a:txBody>
                  <a:tcPr marL="0" marR="0" marT="0" marB="0" anchor="ctr"/>
                </a:tc>
                <a:tc>
                  <a:txBody>
                    <a:bodyPr/>
                    <a:lstStyle/>
                    <a:p>
                      <a:pPr marL="0" algn="l" rtl="0" eaLnBrk="1" latinLnBrk="0" hangingPunct="1">
                        <a:spcBef>
                          <a:spcPts val="0"/>
                        </a:spcBef>
                        <a:spcAft>
                          <a:spcPts val="0"/>
                        </a:spcAft>
                      </a:pPr>
                      <a:r>
                        <a:rPr lang="en-US" b="0" dirty="0">
                          <a:effectLst/>
                        </a:rPr>
                        <a:t>Complaint Logging system</a:t>
                      </a:r>
                    </a:p>
                  </a:txBody>
                  <a:tcPr marL="0" marR="0" marT="0" marB="0" anchor="ctr"/>
                </a:tc>
                <a:tc>
                  <a:txBody>
                    <a:bodyPr/>
                    <a:lstStyle/>
                    <a:p>
                      <a:pPr marL="0" algn="l" rtl="0" eaLnBrk="1" latinLnBrk="0" hangingPunct="1">
                        <a:spcBef>
                          <a:spcPts val="0"/>
                        </a:spcBef>
                        <a:spcAft>
                          <a:spcPts val="0"/>
                        </a:spcAft>
                      </a:pPr>
                      <a:r>
                        <a:rPr lang="en-US" dirty="0"/>
                        <a:t>log a complaint with details such as help topic, description, location, and preferred time.</a:t>
                      </a:r>
                      <a:endParaRPr lang="en-US" dirty="0">
                        <a:effectLst/>
                      </a:endParaRPr>
                    </a:p>
                  </a:txBody>
                  <a:tcPr marL="0" marR="0" marT="0" marB="0" anchor="ctr"/>
                </a:tc>
                <a:tc>
                  <a:txBody>
                    <a:bodyPr/>
                    <a:lstStyle/>
                    <a:p>
                      <a:pPr marL="0" algn="l" rtl="0" eaLnBrk="1" latinLnBrk="0" hangingPunct="1">
                        <a:spcBef>
                          <a:spcPts val="0"/>
                        </a:spcBef>
                        <a:spcAft>
                          <a:spcPts val="0"/>
                        </a:spcAft>
                      </a:pPr>
                      <a:r>
                        <a:rPr lang="en-US" dirty="0"/>
                        <a:t>Implemented form handling, data validation, ticket ID generation, and integration with </a:t>
                      </a:r>
                      <a:r>
                        <a:rPr lang="en-US" dirty="0" err="1"/>
                        <a:t>HashTable</a:t>
                      </a:r>
                      <a:r>
                        <a:rPr lang="en-US" dirty="0"/>
                        <a:t> for efficient ticket management.</a:t>
                      </a:r>
                      <a:endParaRPr lang="en-US" dirty="0">
                        <a:effectLst/>
                      </a:endParaRPr>
                    </a:p>
                  </a:txBody>
                  <a:tcPr marL="0" marR="0" marT="0" marB="0" anchor="ctr"/>
                </a:tc>
                <a:extLst>
                  <a:ext uri="{0D108BD9-81ED-4DB2-BD59-A6C34878D82A}">
                    <a16:rowId xmlns:a16="http://schemas.microsoft.com/office/drawing/2014/main" val="1255271327"/>
                  </a:ext>
                </a:extLst>
              </a:tr>
              <a:tr h="2448014">
                <a:tc>
                  <a:txBody>
                    <a:bodyPr/>
                    <a:lstStyle/>
                    <a:p>
                      <a:pPr marL="0" algn="l" rtl="0" eaLnBrk="1" latinLnBrk="0" hangingPunct="1">
                        <a:spcBef>
                          <a:spcPts val="0"/>
                        </a:spcBef>
                        <a:spcAft>
                          <a:spcPts val="0"/>
                        </a:spcAft>
                      </a:pPr>
                      <a:r>
                        <a:rPr lang="en-US" b="0" dirty="0">
                          <a:effectLst/>
                        </a:rPr>
                        <a:t>3</a:t>
                      </a:r>
                    </a:p>
                  </a:txBody>
                  <a:tcPr marL="0" marR="0" marT="0" marB="0" anchor="ctr"/>
                </a:tc>
                <a:tc>
                  <a:txBody>
                    <a:bodyPr/>
                    <a:lstStyle/>
                    <a:p>
                      <a:pPr marL="0" algn="l" rtl="0" eaLnBrk="1" latinLnBrk="0" hangingPunct="1">
                        <a:spcBef>
                          <a:spcPts val="0"/>
                        </a:spcBef>
                        <a:spcAft>
                          <a:spcPts val="0"/>
                        </a:spcAft>
                      </a:pPr>
                      <a:r>
                        <a:rPr lang="en-IN" dirty="0"/>
                        <a:t>Email Notification System</a:t>
                      </a:r>
                      <a:endParaRPr lang="en-US" b="0" dirty="0">
                        <a:effectLst/>
                      </a:endParaRPr>
                    </a:p>
                  </a:txBody>
                  <a:tcPr marL="0" marR="0" marT="0" marB="0" anchor="ctr"/>
                </a:tc>
                <a:tc>
                  <a:txBody>
                    <a:bodyPr/>
                    <a:lstStyle/>
                    <a:p>
                      <a:pPr marL="0" algn="l" rtl="0" eaLnBrk="1" latinLnBrk="0" hangingPunct="1">
                        <a:spcBef>
                          <a:spcPts val="0"/>
                        </a:spcBef>
                        <a:spcAft>
                          <a:spcPts val="0"/>
                        </a:spcAft>
                      </a:pPr>
                      <a:r>
                        <a:rPr lang="en-US" dirty="0"/>
                        <a:t>receive an email notification when  submit a complaint.</a:t>
                      </a:r>
                      <a:endParaRPr lang="en-US" dirty="0">
                        <a:effectLst/>
                      </a:endParaRPr>
                    </a:p>
                  </a:txBody>
                  <a:tcPr marL="0" marR="0" marT="0" marB="0" anchor="ctr"/>
                </a:tc>
                <a:tc>
                  <a:txBody>
                    <a:bodyPr/>
                    <a:lstStyle/>
                    <a:p>
                      <a:pPr marL="0" algn="l" rtl="0" eaLnBrk="1" latinLnBrk="0" hangingPunct="1">
                        <a:spcBef>
                          <a:spcPts val="0"/>
                        </a:spcBef>
                        <a:spcAft>
                          <a:spcPts val="0"/>
                        </a:spcAft>
                      </a:pPr>
                      <a:r>
                        <a:rPr lang="en-US" dirty="0"/>
                        <a:t>Implemented email sending functionality using SMTP and </a:t>
                      </a:r>
                      <a:r>
                        <a:rPr lang="en-US" dirty="0" err="1"/>
                        <a:t>smtplib</a:t>
                      </a:r>
                      <a:r>
                        <a:rPr lang="en-US" dirty="0"/>
                        <a:t>, ensuring users receive ticket confirmation emails upon complaint submission.</a:t>
                      </a:r>
                      <a:endParaRPr lang="en-US" dirty="0">
                        <a:effectLst/>
                      </a:endParaRPr>
                    </a:p>
                  </a:txBody>
                  <a:tcPr marL="0" marR="0" marT="0" marB="0" anchor="ctr"/>
                </a:tc>
                <a:extLst>
                  <a:ext uri="{0D108BD9-81ED-4DB2-BD59-A6C34878D82A}">
                    <a16:rowId xmlns:a16="http://schemas.microsoft.com/office/drawing/2014/main" val="2649554225"/>
                  </a:ext>
                </a:extLst>
              </a:tr>
            </a:tbl>
          </a:graphicData>
        </a:graphic>
      </p:graphicFrame>
    </p:spTree>
    <p:extLst>
      <p:ext uri="{BB962C8B-B14F-4D97-AF65-F5344CB8AC3E}">
        <p14:creationId xmlns:p14="http://schemas.microsoft.com/office/powerpoint/2010/main" val="275307335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5">
            <a:extLst>
              <a:ext uri="{FF2B5EF4-FFF2-40B4-BE49-F238E27FC236}">
                <a16:creationId xmlns:a16="http://schemas.microsoft.com/office/drawing/2014/main" id="{6E5BB42D-C9CC-2009-68CD-16DA7A8CEC76}"/>
              </a:ext>
            </a:extLst>
          </p:cNvPr>
          <p:cNvGraphicFramePr>
            <a:graphicFrameLocks/>
          </p:cNvGraphicFramePr>
          <p:nvPr>
            <p:extLst>
              <p:ext uri="{D42A27DB-BD31-4B8C-83A1-F6EECF244321}">
                <p14:modId xmlns:p14="http://schemas.microsoft.com/office/powerpoint/2010/main" val="1570904119"/>
              </p:ext>
            </p:extLst>
          </p:nvPr>
        </p:nvGraphicFramePr>
        <p:xfrm>
          <a:off x="262066" y="452273"/>
          <a:ext cx="10972800" cy="2915379"/>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699196061"/>
                    </a:ext>
                  </a:extLst>
                </a:gridCol>
                <a:gridCol w="2743200">
                  <a:extLst>
                    <a:ext uri="{9D8B030D-6E8A-4147-A177-3AD203B41FA5}">
                      <a16:colId xmlns:a16="http://schemas.microsoft.com/office/drawing/2014/main" val="2165040041"/>
                    </a:ext>
                  </a:extLst>
                </a:gridCol>
                <a:gridCol w="2743200">
                  <a:extLst>
                    <a:ext uri="{9D8B030D-6E8A-4147-A177-3AD203B41FA5}">
                      <a16:colId xmlns:a16="http://schemas.microsoft.com/office/drawing/2014/main" val="1224305218"/>
                    </a:ext>
                  </a:extLst>
                </a:gridCol>
                <a:gridCol w="2743200">
                  <a:extLst>
                    <a:ext uri="{9D8B030D-6E8A-4147-A177-3AD203B41FA5}">
                      <a16:colId xmlns:a16="http://schemas.microsoft.com/office/drawing/2014/main" val="53383893"/>
                    </a:ext>
                  </a:extLst>
                </a:gridCol>
              </a:tblGrid>
              <a:tr h="773367">
                <a:tc>
                  <a:txBody>
                    <a:bodyPr/>
                    <a:lstStyle/>
                    <a:p>
                      <a:pPr marL="0" algn="l" rtl="0" eaLnBrk="1" latinLnBrk="0" hangingPunct="1">
                        <a:spcBef>
                          <a:spcPts val="0"/>
                        </a:spcBef>
                        <a:spcAft>
                          <a:spcPts val="0"/>
                        </a:spcAft>
                      </a:pPr>
                      <a:r>
                        <a:rPr lang="en-US" sz="2000" kern="1200" dirty="0">
                          <a:solidFill>
                            <a:schemeClr val="tx1"/>
                          </a:solidFill>
                          <a:effectLst/>
                        </a:rPr>
                        <a:t>Sprint</a:t>
                      </a:r>
                      <a:r>
                        <a:rPr lang="en-US" sz="2000" kern="1200" dirty="0">
                          <a:effectLst/>
                        </a:rPr>
                        <a:t> </a:t>
                      </a:r>
                      <a:endParaRPr lang="en-US" dirty="0">
                        <a:effectLst/>
                      </a:endParaRPr>
                    </a:p>
                  </a:txBody>
                  <a:tcPr marL="0" marR="0" marT="0" marB="0" anchor="ctr"/>
                </a:tc>
                <a:tc>
                  <a:txBody>
                    <a:bodyPr/>
                    <a:lstStyle/>
                    <a:p>
                      <a:pPr marL="0" algn="l" rtl="0" eaLnBrk="1" latinLnBrk="0" hangingPunct="1">
                        <a:spcBef>
                          <a:spcPts val="0"/>
                        </a:spcBef>
                        <a:spcAft>
                          <a:spcPts val="0"/>
                        </a:spcAft>
                      </a:pPr>
                      <a:r>
                        <a:rPr lang="en-US" sz="2000" kern="1200" dirty="0">
                          <a:solidFill>
                            <a:schemeClr val="tx1"/>
                          </a:solidFill>
                          <a:effectLst/>
                        </a:rPr>
                        <a:t>Epic</a:t>
                      </a:r>
                      <a:endParaRPr lang="en-US" dirty="0">
                        <a:solidFill>
                          <a:schemeClr val="tx1"/>
                        </a:solidFill>
                        <a:effectLst/>
                      </a:endParaRPr>
                    </a:p>
                  </a:txBody>
                  <a:tcPr marL="0" marR="0" marT="0" marB="0" anchor="ctr"/>
                </a:tc>
                <a:tc>
                  <a:txBody>
                    <a:bodyPr/>
                    <a:lstStyle/>
                    <a:p>
                      <a:pPr marL="0" algn="l" rtl="0" eaLnBrk="1" latinLnBrk="0" hangingPunct="1">
                        <a:spcBef>
                          <a:spcPts val="0"/>
                        </a:spcBef>
                        <a:spcAft>
                          <a:spcPts val="0"/>
                        </a:spcAft>
                      </a:pPr>
                      <a:r>
                        <a:rPr lang="en-US" sz="2000" kern="1200" dirty="0">
                          <a:solidFill>
                            <a:schemeClr val="tx1"/>
                          </a:solidFill>
                          <a:effectLst/>
                        </a:rPr>
                        <a:t>User Story </a:t>
                      </a:r>
                      <a:endParaRPr lang="en-US" dirty="0">
                        <a:solidFill>
                          <a:schemeClr val="tx1"/>
                        </a:solidFill>
                        <a:effectLst/>
                      </a:endParaRPr>
                    </a:p>
                  </a:txBody>
                  <a:tcPr marL="0" marR="0" marT="0" marB="0" anchor="ctr"/>
                </a:tc>
                <a:tc>
                  <a:txBody>
                    <a:bodyPr/>
                    <a:lstStyle/>
                    <a:p>
                      <a:pPr marL="0" algn="l" rtl="0" eaLnBrk="1" latinLnBrk="0" hangingPunct="1">
                        <a:spcBef>
                          <a:spcPts val="0"/>
                        </a:spcBef>
                        <a:spcAft>
                          <a:spcPts val="0"/>
                        </a:spcAft>
                      </a:pPr>
                      <a:r>
                        <a:rPr lang="en-US" sz="2000" kern="1200" dirty="0">
                          <a:solidFill>
                            <a:schemeClr val="tx1"/>
                          </a:solidFill>
                          <a:effectLst/>
                        </a:rPr>
                        <a:t>Remarks on implementation</a:t>
                      </a:r>
                      <a:endParaRPr lang="en-US" dirty="0">
                        <a:solidFill>
                          <a:schemeClr val="tx1"/>
                        </a:solidFill>
                        <a:effectLst/>
                      </a:endParaRPr>
                    </a:p>
                  </a:txBody>
                  <a:tcPr marL="0" marR="0" marT="0" marB="0" anchor="ctr"/>
                </a:tc>
                <a:extLst>
                  <a:ext uri="{0D108BD9-81ED-4DB2-BD59-A6C34878D82A}">
                    <a16:rowId xmlns:a16="http://schemas.microsoft.com/office/drawing/2014/main" val="190356091"/>
                  </a:ext>
                </a:extLst>
              </a:tr>
              <a:tr h="2142012">
                <a:tc>
                  <a:txBody>
                    <a:bodyPr/>
                    <a:lstStyle/>
                    <a:p>
                      <a:pPr marL="0" algn="l" rtl="0" eaLnBrk="1" latinLnBrk="0" hangingPunct="1">
                        <a:spcBef>
                          <a:spcPts val="0"/>
                        </a:spcBef>
                        <a:spcAft>
                          <a:spcPts val="0"/>
                        </a:spcAft>
                      </a:pPr>
                      <a:r>
                        <a:rPr lang="en-US" sz="2000" b="0" kern="1200" baseline="0" dirty="0">
                          <a:effectLst/>
                        </a:rPr>
                        <a:t>4</a:t>
                      </a:r>
                      <a:endParaRPr lang="en-US" b="0" dirty="0">
                        <a:effectLst/>
                      </a:endParaRPr>
                    </a:p>
                  </a:txBody>
                  <a:tcPr marL="0" marR="0" marT="0" marB="0" anchor="ctr"/>
                </a:tc>
                <a:tc>
                  <a:txBody>
                    <a:bodyPr/>
                    <a:lstStyle/>
                    <a:p>
                      <a:pPr marL="0" algn="l" rtl="0" eaLnBrk="1" latinLnBrk="0" hangingPunct="1">
                        <a:spcBef>
                          <a:spcPts val="0"/>
                        </a:spcBef>
                        <a:spcAft>
                          <a:spcPts val="0"/>
                        </a:spcAft>
                      </a:pPr>
                      <a:r>
                        <a:rPr lang="en-US" b="0" dirty="0">
                          <a:effectLst/>
                        </a:rPr>
                        <a:t>Feedback System</a:t>
                      </a:r>
                    </a:p>
                  </a:txBody>
                  <a:tcPr marL="0" marR="0" marT="0" marB="0" anchor="ctr"/>
                </a:tc>
                <a:tc>
                  <a:txBody>
                    <a:bodyPr/>
                    <a:lstStyle/>
                    <a:p>
                      <a:pPr marL="0" algn="l" rtl="0" eaLnBrk="1" latinLnBrk="0" hangingPunct="1">
                        <a:spcBef>
                          <a:spcPts val="0"/>
                        </a:spcBef>
                        <a:spcAft>
                          <a:spcPts val="0"/>
                        </a:spcAft>
                      </a:pPr>
                      <a:r>
                        <a:rPr lang="en-US" dirty="0"/>
                        <a:t>provide feedback for resolved tickets..</a:t>
                      </a:r>
                      <a:endParaRPr lang="en-US" dirty="0">
                        <a:effectLst/>
                      </a:endParaRPr>
                    </a:p>
                  </a:txBody>
                  <a:tcPr marL="0" marR="0" marT="0" marB="0" anchor="ctr"/>
                </a:tc>
                <a:tc>
                  <a:txBody>
                    <a:bodyPr/>
                    <a:lstStyle/>
                    <a:p>
                      <a:pPr marL="0" algn="l" rtl="0" eaLnBrk="1" latinLnBrk="0" hangingPunct="1">
                        <a:spcBef>
                          <a:spcPts val="0"/>
                        </a:spcBef>
                        <a:spcAft>
                          <a:spcPts val="0"/>
                        </a:spcAft>
                      </a:pPr>
                      <a:r>
                        <a:rPr lang="en-US" dirty="0"/>
                        <a:t>Designed and implemented the feedback system using a stack-based ADT to store and manage feedback entries efficiently.</a:t>
                      </a:r>
                      <a:endParaRPr lang="en-US" dirty="0">
                        <a:effectLst/>
                      </a:endParaRPr>
                    </a:p>
                  </a:txBody>
                  <a:tcPr marL="0" marR="0" marT="0" marB="0" anchor="ctr"/>
                </a:tc>
                <a:extLst>
                  <a:ext uri="{0D108BD9-81ED-4DB2-BD59-A6C34878D82A}">
                    <a16:rowId xmlns:a16="http://schemas.microsoft.com/office/drawing/2014/main" val="1255271327"/>
                  </a:ext>
                </a:extLst>
              </a:tr>
            </a:tbl>
          </a:graphicData>
        </a:graphic>
      </p:graphicFrame>
    </p:spTree>
    <p:extLst>
      <p:ext uri="{BB962C8B-B14F-4D97-AF65-F5344CB8AC3E}">
        <p14:creationId xmlns:p14="http://schemas.microsoft.com/office/powerpoint/2010/main" val="114937826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56F9081-A072-4EF2-1E1E-FD0138BE9035}"/>
              </a:ext>
            </a:extLst>
          </p:cNvPr>
          <p:cNvSpPr txBox="1"/>
          <p:nvPr/>
        </p:nvSpPr>
        <p:spPr>
          <a:xfrm>
            <a:off x="3908640" y="459893"/>
            <a:ext cx="302650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00FF"/>
                </a:solidFill>
                <a:latin typeface="Calibri"/>
                <a:ea typeface="MS PGothic"/>
                <a:cs typeface="Calibri"/>
              </a:rPr>
              <a:t>RISK MANAGEMENT</a:t>
            </a:r>
          </a:p>
        </p:txBody>
      </p:sp>
      <p:graphicFrame>
        <p:nvGraphicFramePr>
          <p:cNvPr id="5" name="Table 5">
            <a:extLst>
              <a:ext uri="{FF2B5EF4-FFF2-40B4-BE49-F238E27FC236}">
                <a16:creationId xmlns:a16="http://schemas.microsoft.com/office/drawing/2014/main" id="{8381CF1E-0D33-BD93-92BB-5ED4B4F91924}"/>
              </a:ext>
            </a:extLst>
          </p:cNvPr>
          <p:cNvGraphicFramePr>
            <a:graphicFrameLocks noGrp="1"/>
          </p:cNvGraphicFramePr>
          <p:nvPr>
            <p:extLst>
              <p:ext uri="{D42A27DB-BD31-4B8C-83A1-F6EECF244321}">
                <p14:modId xmlns:p14="http://schemas.microsoft.com/office/powerpoint/2010/main" val="3880195294"/>
              </p:ext>
            </p:extLst>
          </p:nvPr>
        </p:nvGraphicFramePr>
        <p:xfrm>
          <a:off x="413657" y="1062329"/>
          <a:ext cx="10867540" cy="5335778"/>
        </p:xfrm>
        <a:graphic>
          <a:graphicData uri="http://schemas.openxmlformats.org/drawingml/2006/table">
            <a:tbl>
              <a:tblPr firstRow="1" bandRow="1">
                <a:tableStyleId>{5C22544A-7EE6-4342-B048-85BDC9FD1C3A}</a:tableStyleId>
              </a:tblPr>
              <a:tblGrid>
                <a:gridCol w="2173508">
                  <a:extLst>
                    <a:ext uri="{9D8B030D-6E8A-4147-A177-3AD203B41FA5}">
                      <a16:colId xmlns:a16="http://schemas.microsoft.com/office/drawing/2014/main" val="204722884"/>
                    </a:ext>
                  </a:extLst>
                </a:gridCol>
                <a:gridCol w="2173508">
                  <a:extLst>
                    <a:ext uri="{9D8B030D-6E8A-4147-A177-3AD203B41FA5}">
                      <a16:colId xmlns:a16="http://schemas.microsoft.com/office/drawing/2014/main" val="1421770658"/>
                    </a:ext>
                  </a:extLst>
                </a:gridCol>
                <a:gridCol w="2173508">
                  <a:extLst>
                    <a:ext uri="{9D8B030D-6E8A-4147-A177-3AD203B41FA5}">
                      <a16:colId xmlns:a16="http://schemas.microsoft.com/office/drawing/2014/main" val="147493746"/>
                    </a:ext>
                  </a:extLst>
                </a:gridCol>
                <a:gridCol w="2173508">
                  <a:extLst>
                    <a:ext uri="{9D8B030D-6E8A-4147-A177-3AD203B41FA5}">
                      <a16:colId xmlns:a16="http://schemas.microsoft.com/office/drawing/2014/main" val="3632844345"/>
                    </a:ext>
                  </a:extLst>
                </a:gridCol>
                <a:gridCol w="2173508">
                  <a:extLst>
                    <a:ext uri="{9D8B030D-6E8A-4147-A177-3AD203B41FA5}">
                      <a16:colId xmlns:a16="http://schemas.microsoft.com/office/drawing/2014/main" val="3776054214"/>
                    </a:ext>
                  </a:extLst>
                </a:gridCol>
              </a:tblGrid>
              <a:tr h="370840">
                <a:tc>
                  <a:txBody>
                    <a:bodyPr/>
                    <a:lstStyle/>
                    <a:p>
                      <a:pPr lvl="0">
                        <a:buNone/>
                      </a:pPr>
                      <a:r>
                        <a:rPr lang="en-US" dirty="0">
                          <a:solidFill>
                            <a:schemeClr val="tx1"/>
                          </a:solidFill>
                        </a:rPr>
                        <a:t>Risk</a:t>
                      </a:r>
                      <a:r>
                        <a:rPr lang="en-US" baseline="0" dirty="0">
                          <a:solidFill>
                            <a:schemeClr val="tx1"/>
                          </a:solidFill>
                        </a:rPr>
                        <a:t> management</a:t>
                      </a:r>
                      <a:endParaRPr lang="en-US" dirty="0">
                        <a:solidFill>
                          <a:schemeClr val="tx1"/>
                        </a:solidFill>
                      </a:endParaRPr>
                    </a:p>
                  </a:txBody>
                  <a:tcPr>
                    <a:solidFill>
                      <a:schemeClr val="accent1">
                        <a:lumMod val="90000"/>
                      </a:schemeClr>
                    </a:solidFill>
                  </a:tcPr>
                </a:tc>
                <a:tc>
                  <a:txBody>
                    <a:bodyPr/>
                    <a:lstStyle/>
                    <a:p>
                      <a:pPr lvl="0">
                        <a:buNone/>
                      </a:pPr>
                      <a:r>
                        <a:rPr lang="en-US" sz="1900" b="1" kern="1200" baseline="0" dirty="0">
                          <a:solidFill>
                            <a:schemeClr val="tx1"/>
                          </a:solidFill>
                          <a:latin typeface="+mn-lt"/>
                          <a:ea typeface="+mn-ea"/>
                          <a:cs typeface="+mn-cs"/>
                        </a:rPr>
                        <a:t>Risk Description</a:t>
                      </a:r>
                      <a:endParaRPr lang="en-US" sz="1900" dirty="0"/>
                    </a:p>
                  </a:txBody>
                  <a:tcPr>
                    <a:solidFill>
                      <a:schemeClr val="accent1">
                        <a:lumMod val="90000"/>
                      </a:schemeClr>
                    </a:solidFill>
                  </a:tcPr>
                </a:tc>
                <a:tc>
                  <a:txBody>
                    <a:bodyPr/>
                    <a:lstStyle/>
                    <a:p>
                      <a:pPr lvl="0">
                        <a:buNone/>
                      </a:pPr>
                      <a:r>
                        <a:rPr lang="en-US" sz="1900" b="1" kern="1200" baseline="0" dirty="0">
                          <a:solidFill>
                            <a:schemeClr val="tx1"/>
                          </a:solidFill>
                          <a:latin typeface="+mn-lt"/>
                          <a:ea typeface="+mn-ea"/>
                          <a:cs typeface="+mn-cs"/>
                        </a:rPr>
                        <a:t>Probability</a:t>
                      </a:r>
                      <a:endParaRPr lang="en-US" sz="1900" dirty="0"/>
                    </a:p>
                  </a:txBody>
                  <a:tcPr>
                    <a:solidFill>
                      <a:schemeClr val="accent1">
                        <a:lumMod val="90000"/>
                      </a:schemeClr>
                    </a:solidFill>
                  </a:tcPr>
                </a:tc>
                <a:tc>
                  <a:txBody>
                    <a:bodyPr/>
                    <a:lstStyle/>
                    <a:p>
                      <a:pPr lvl="0">
                        <a:buNone/>
                      </a:pPr>
                      <a:r>
                        <a:rPr lang="en-US" sz="1900" b="1" kern="1200" baseline="0" dirty="0">
                          <a:solidFill>
                            <a:schemeClr val="tx1"/>
                          </a:solidFill>
                          <a:latin typeface="+mn-lt"/>
                          <a:ea typeface="+mn-ea"/>
                          <a:cs typeface="+mn-cs"/>
                        </a:rPr>
                        <a:t>Impact</a:t>
                      </a:r>
                      <a:endParaRPr lang="en-US" sz="1900" dirty="0"/>
                    </a:p>
                  </a:txBody>
                  <a:tcPr>
                    <a:solidFill>
                      <a:schemeClr val="accent1">
                        <a:lumMod val="90000"/>
                      </a:schemeClr>
                    </a:solidFill>
                  </a:tcPr>
                </a:tc>
                <a:tc>
                  <a:txBody>
                    <a:bodyPr/>
                    <a:lstStyle/>
                    <a:p>
                      <a:pPr lvl="0">
                        <a:buNone/>
                      </a:pPr>
                      <a:r>
                        <a:rPr lang="en-US" sz="1900" b="1" kern="1200" baseline="0" dirty="0">
                          <a:solidFill>
                            <a:schemeClr val="tx1"/>
                          </a:solidFill>
                          <a:latin typeface="+mn-lt"/>
                          <a:ea typeface="+mn-ea"/>
                          <a:cs typeface="+mn-cs"/>
                        </a:rPr>
                        <a:t>Mitigation Plan</a:t>
                      </a:r>
                      <a:endParaRPr lang="en-US" sz="1900" dirty="0"/>
                    </a:p>
                  </a:txBody>
                  <a:tcPr>
                    <a:solidFill>
                      <a:schemeClr val="accent1">
                        <a:lumMod val="90000"/>
                      </a:schemeClr>
                    </a:solidFill>
                  </a:tcPr>
                </a:tc>
                <a:extLst>
                  <a:ext uri="{0D108BD9-81ED-4DB2-BD59-A6C34878D82A}">
                    <a16:rowId xmlns:a16="http://schemas.microsoft.com/office/drawing/2014/main" val="149257500"/>
                  </a:ext>
                </a:extLst>
              </a:tr>
              <a:tr h="370840">
                <a:tc>
                  <a:txBody>
                    <a:bodyPr/>
                    <a:lstStyle/>
                    <a:p>
                      <a:pPr lvl="0">
                        <a:buNone/>
                      </a:pPr>
                      <a:r>
                        <a:rPr lang="en-IN" sz="1800" dirty="0"/>
                        <a:t>Monitoring &amp; Testing</a:t>
                      </a:r>
                      <a:endParaRPr lang="en-US" sz="1900" b="1" dirty="0"/>
                    </a:p>
                  </a:txBody>
                  <a:tcPr>
                    <a:solidFill>
                      <a:schemeClr val="accent1">
                        <a:lumMod val="90000"/>
                      </a:schemeClr>
                    </a:solidFill>
                  </a:tcPr>
                </a:tc>
                <a:tc>
                  <a:txBody>
                    <a:bodyPr/>
                    <a:lstStyle/>
                    <a:p>
                      <a:pPr lvl="0">
                        <a:buNone/>
                      </a:pPr>
                      <a:r>
                        <a:rPr lang="en-US" sz="1800" dirty="0"/>
                        <a:t>Difficulty in integrating </a:t>
                      </a:r>
                      <a:r>
                        <a:rPr lang="en-US" sz="1800" dirty="0" err="1"/>
                        <a:t>HashTable</a:t>
                      </a:r>
                      <a:r>
                        <a:rPr lang="en-US" sz="1800" dirty="0"/>
                        <a:t> with complaint logging system</a:t>
                      </a:r>
                      <a:endParaRPr lang="en-US" sz="1900" b="1" dirty="0"/>
                    </a:p>
                  </a:txBody>
                  <a:tcPr>
                    <a:solidFill>
                      <a:schemeClr val="accent1">
                        <a:lumMod val="90000"/>
                      </a:schemeClr>
                    </a:solidFill>
                  </a:tcPr>
                </a:tc>
                <a:tc>
                  <a:txBody>
                    <a:bodyPr/>
                    <a:lstStyle/>
                    <a:p>
                      <a:pPr lvl="0">
                        <a:buNone/>
                      </a:pPr>
                      <a:r>
                        <a:rPr lang="en-US" sz="1900" b="0" kern="1200" baseline="0" dirty="0">
                          <a:solidFill>
                            <a:schemeClr val="tx1"/>
                          </a:solidFill>
                          <a:latin typeface="+mn-lt"/>
                          <a:ea typeface="+mn-ea"/>
                          <a:cs typeface="+mn-cs"/>
                        </a:rPr>
                        <a:t>Medium</a:t>
                      </a:r>
                      <a:endParaRPr lang="en-US" sz="1900" b="0" dirty="0"/>
                    </a:p>
                  </a:txBody>
                  <a:tcPr>
                    <a:solidFill>
                      <a:schemeClr val="accent1">
                        <a:lumMod val="90000"/>
                      </a:schemeClr>
                    </a:solidFill>
                  </a:tcPr>
                </a:tc>
                <a:tc>
                  <a:txBody>
                    <a:bodyPr/>
                    <a:lstStyle/>
                    <a:p>
                      <a:pPr lvl="0">
                        <a:buNone/>
                      </a:pPr>
                      <a:r>
                        <a:rPr lang="en-US" sz="1900" b="0" dirty="0"/>
                        <a:t>High</a:t>
                      </a:r>
                    </a:p>
                  </a:txBody>
                  <a:tcPr>
                    <a:solidFill>
                      <a:schemeClr val="accent1">
                        <a:lumMod val="90000"/>
                      </a:schemeClr>
                    </a:solidFill>
                  </a:tcPr>
                </a:tc>
                <a:tc>
                  <a:txBody>
                    <a:bodyPr/>
                    <a:lstStyle/>
                    <a:p>
                      <a:pPr lvl="0">
                        <a:buNone/>
                      </a:pPr>
                      <a:r>
                        <a:rPr lang="en-US" sz="1800" dirty="0"/>
                        <a:t>Ensure thorough testing and debugging of the </a:t>
                      </a:r>
                      <a:r>
                        <a:rPr lang="en-US" sz="1800" dirty="0" err="1"/>
                        <a:t>HashTable</a:t>
                      </a:r>
                      <a:r>
                        <a:rPr lang="en-US" sz="1800" dirty="0"/>
                        <a:t> implementation</a:t>
                      </a:r>
                      <a:endParaRPr lang="en-US" sz="1900" b="1" dirty="0"/>
                    </a:p>
                  </a:txBody>
                  <a:tcPr>
                    <a:solidFill>
                      <a:schemeClr val="accent1">
                        <a:lumMod val="90000"/>
                      </a:schemeClr>
                    </a:solidFill>
                  </a:tcPr>
                </a:tc>
                <a:extLst>
                  <a:ext uri="{0D108BD9-81ED-4DB2-BD59-A6C34878D82A}">
                    <a16:rowId xmlns:a16="http://schemas.microsoft.com/office/drawing/2014/main" val="2610121048"/>
                  </a:ext>
                </a:extLst>
              </a:tr>
              <a:tr h="370840">
                <a:tc>
                  <a:txBody>
                    <a:bodyPr/>
                    <a:lstStyle/>
                    <a:p>
                      <a:pPr lvl="0">
                        <a:buNone/>
                      </a:pPr>
                      <a:r>
                        <a:rPr lang="en-IN" sz="1800" dirty="0"/>
                        <a:t>Monitoring &amp; Testing</a:t>
                      </a:r>
                      <a:endParaRPr lang="en-US" sz="1900" b="1" dirty="0"/>
                    </a:p>
                  </a:txBody>
                  <a:tcPr>
                    <a:solidFill>
                      <a:schemeClr val="accent1">
                        <a:lumMod val="90000"/>
                      </a:schemeClr>
                    </a:solidFill>
                  </a:tcPr>
                </a:tc>
                <a:tc>
                  <a:txBody>
                    <a:bodyPr/>
                    <a:lstStyle/>
                    <a:p>
                      <a:pPr lvl="0">
                        <a:buNone/>
                      </a:pPr>
                      <a:r>
                        <a:rPr lang="en-US" sz="1800" dirty="0"/>
                        <a:t>Email notification failures due to SMTP server issues</a:t>
                      </a:r>
                      <a:endParaRPr lang="en-US" sz="1900" b="1" dirty="0"/>
                    </a:p>
                  </a:txBody>
                  <a:tcPr>
                    <a:solidFill>
                      <a:schemeClr val="accent1">
                        <a:lumMod val="90000"/>
                      </a:schemeClr>
                    </a:solidFill>
                  </a:tcPr>
                </a:tc>
                <a:tc>
                  <a:txBody>
                    <a:bodyPr/>
                    <a:lstStyle/>
                    <a:p>
                      <a:pPr lvl="0">
                        <a:buNone/>
                      </a:pPr>
                      <a:r>
                        <a:rPr lang="en-IN" sz="1800" dirty="0"/>
                        <a:t>Medium</a:t>
                      </a:r>
                      <a:endParaRPr lang="en-US" sz="1900" b="0" dirty="0"/>
                    </a:p>
                  </a:txBody>
                  <a:tcPr>
                    <a:solidFill>
                      <a:schemeClr val="accent1">
                        <a:lumMod val="90000"/>
                      </a:schemeClr>
                    </a:solidFill>
                  </a:tcPr>
                </a:tc>
                <a:tc>
                  <a:txBody>
                    <a:bodyPr/>
                    <a:lstStyle/>
                    <a:p>
                      <a:pPr lvl="0">
                        <a:buNone/>
                      </a:pPr>
                      <a:r>
                        <a:rPr lang="en-US" sz="1900" b="0" dirty="0"/>
                        <a:t>High</a:t>
                      </a:r>
                    </a:p>
                  </a:txBody>
                  <a:tcPr>
                    <a:solidFill>
                      <a:schemeClr val="accent1">
                        <a:lumMod val="90000"/>
                      </a:schemeClr>
                    </a:solidFill>
                  </a:tcPr>
                </a:tc>
                <a:tc>
                  <a:txBody>
                    <a:bodyPr/>
                    <a:lstStyle/>
                    <a:p>
                      <a:pPr lvl="0">
                        <a:buNone/>
                      </a:pPr>
                      <a:r>
                        <a:rPr lang="en-US" sz="1800" dirty="0"/>
                        <a:t>Monitor SMTP server status and maintain logs for email transactions.</a:t>
                      </a:r>
                      <a:endParaRPr lang="en-US" sz="1900" b="1" dirty="0"/>
                    </a:p>
                  </a:txBody>
                  <a:tcPr>
                    <a:solidFill>
                      <a:schemeClr val="accent1">
                        <a:lumMod val="90000"/>
                      </a:schemeClr>
                    </a:solidFill>
                  </a:tcPr>
                </a:tc>
                <a:extLst>
                  <a:ext uri="{0D108BD9-81ED-4DB2-BD59-A6C34878D82A}">
                    <a16:rowId xmlns:a16="http://schemas.microsoft.com/office/drawing/2014/main" val="480912960"/>
                  </a:ext>
                </a:extLst>
              </a:tr>
              <a:tr h="370840">
                <a:tc>
                  <a:txBody>
                    <a:bodyPr/>
                    <a:lstStyle/>
                    <a:p>
                      <a:pPr lvl="0">
                        <a:buNone/>
                      </a:pPr>
                      <a:r>
                        <a:rPr lang="en-IN" sz="1800" dirty="0"/>
                        <a:t>Data Integrity</a:t>
                      </a:r>
                      <a:endParaRPr lang="en-US" sz="1900" b="1" dirty="0"/>
                    </a:p>
                  </a:txBody>
                  <a:tcPr>
                    <a:solidFill>
                      <a:schemeClr val="accent1">
                        <a:lumMod val="90000"/>
                      </a:schemeClr>
                    </a:solidFill>
                  </a:tcPr>
                </a:tc>
                <a:tc>
                  <a:txBody>
                    <a:bodyPr/>
                    <a:lstStyle/>
                    <a:p>
                      <a:pPr lvl="0">
                        <a:buNone/>
                      </a:pPr>
                      <a:r>
                        <a:rPr lang="en-US" sz="1800" dirty="0"/>
                        <a:t>Feedback system inefficiencies leading to data loss or corruption</a:t>
                      </a:r>
                      <a:endParaRPr lang="en-US" sz="1900" b="1" dirty="0"/>
                    </a:p>
                  </a:txBody>
                  <a:tcPr>
                    <a:solidFill>
                      <a:schemeClr val="accent1">
                        <a:lumMod val="90000"/>
                      </a:schemeClr>
                    </a:solidFill>
                  </a:tcPr>
                </a:tc>
                <a:tc>
                  <a:txBody>
                    <a:bodyPr/>
                    <a:lstStyle/>
                    <a:p>
                      <a:pPr lvl="0">
                        <a:buNone/>
                      </a:pPr>
                      <a:r>
                        <a:rPr lang="en-US" sz="1900" b="0" dirty="0"/>
                        <a:t>Low</a:t>
                      </a:r>
                    </a:p>
                  </a:txBody>
                  <a:tcPr>
                    <a:solidFill>
                      <a:schemeClr val="accent1">
                        <a:lumMod val="90000"/>
                      </a:schemeClr>
                    </a:solidFill>
                  </a:tcPr>
                </a:tc>
                <a:tc>
                  <a:txBody>
                    <a:bodyPr/>
                    <a:lstStyle/>
                    <a:p>
                      <a:pPr lvl="0">
                        <a:buNone/>
                      </a:pPr>
                      <a:r>
                        <a:rPr lang="en-US" sz="1900" b="0" dirty="0"/>
                        <a:t>Medium</a:t>
                      </a:r>
                    </a:p>
                  </a:txBody>
                  <a:tcPr>
                    <a:solidFill>
                      <a:schemeClr val="accent1">
                        <a:lumMod val="90000"/>
                      </a:schemeClr>
                    </a:solidFill>
                  </a:tcPr>
                </a:tc>
                <a:tc>
                  <a:txBody>
                    <a:bodyPr/>
                    <a:lstStyle/>
                    <a:p>
                      <a:pPr lvl="0">
                        <a:buNone/>
                      </a:pPr>
                      <a:r>
                        <a:rPr lang="en-US" sz="1800" dirty="0"/>
                        <a:t>data validation for feedback entries. Regularly back up feedback data.</a:t>
                      </a:r>
                      <a:endParaRPr lang="en-US" sz="1900" b="1" dirty="0"/>
                    </a:p>
                  </a:txBody>
                  <a:tcPr>
                    <a:solidFill>
                      <a:schemeClr val="accent1">
                        <a:lumMod val="90000"/>
                      </a:schemeClr>
                    </a:solidFill>
                  </a:tcPr>
                </a:tc>
                <a:extLst>
                  <a:ext uri="{0D108BD9-81ED-4DB2-BD59-A6C34878D82A}">
                    <a16:rowId xmlns:a16="http://schemas.microsoft.com/office/drawing/2014/main" val="1726487479"/>
                  </a:ext>
                </a:extLst>
              </a:tr>
            </a:tbl>
          </a:graphicData>
        </a:graphic>
      </p:graphicFrame>
    </p:spTree>
    <p:extLst>
      <p:ext uri="{BB962C8B-B14F-4D97-AF65-F5344CB8AC3E}">
        <p14:creationId xmlns:p14="http://schemas.microsoft.com/office/powerpoint/2010/main" val="420637329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D55159B5-88AF-E766-6803-A81EED94302B}"/>
              </a:ext>
            </a:extLst>
          </p:cNvPr>
          <p:cNvGraphicFramePr>
            <a:graphicFrameLocks/>
          </p:cNvGraphicFramePr>
          <p:nvPr>
            <p:extLst>
              <p:ext uri="{D42A27DB-BD31-4B8C-83A1-F6EECF244321}">
                <p14:modId xmlns:p14="http://schemas.microsoft.com/office/powerpoint/2010/main" val="2900629284"/>
              </p:ext>
            </p:extLst>
          </p:nvPr>
        </p:nvGraphicFramePr>
        <p:xfrm>
          <a:off x="446314" y="754674"/>
          <a:ext cx="10972800" cy="4275415"/>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677407118"/>
                    </a:ext>
                  </a:extLst>
                </a:gridCol>
                <a:gridCol w="1828800">
                  <a:extLst>
                    <a:ext uri="{9D8B030D-6E8A-4147-A177-3AD203B41FA5}">
                      <a16:colId xmlns:a16="http://schemas.microsoft.com/office/drawing/2014/main" val="1381971300"/>
                    </a:ext>
                  </a:extLst>
                </a:gridCol>
                <a:gridCol w="1828800">
                  <a:extLst>
                    <a:ext uri="{9D8B030D-6E8A-4147-A177-3AD203B41FA5}">
                      <a16:colId xmlns:a16="http://schemas.microsoft.com/office/drawing/2014/main" val="3027760564"/>
                    </a:ext>
                  </a:extLst>
                </a:gridCol>
                <a:gridCol w="1828800">
                  <a:extLst>
                    <a:ext uri="{9D8B030D-6E8A-4147-A177-3AD203B41FA5}">
                      <a16:colId xmlns:a16="http://schemas.microsoft.com/office/drawing/2014/main" val="2644357635"/>
                    </a:ext>
                  </a:extLst>
                </a:gridCol>
                <a:gridCol w="1828800">
                  <a:extLst>
                    <a:ext uri="{9D8B030D-6E8A-4147-A177-3AD203B41FA5}">
                      <a16:colId xmlns:a16="http://schemas.microsoft.com/office/drawing/2014/main" val="3949131645"/>
                    </a:ext>
                  </a:extLst>
                </a:gridCol>
                <a:gridCol w="1828800">
                  <a:extLst>
                    <a:ext uri="{9D8B030D-6E8A-4147-A177-3AD203B41FA5}">
                      <a16:colId xmlns:a16="http://schemas.microsoft.com/office/drawing/2014/main" val="1291250763"/>
                    </a:ext>
                  </a:extLst>
                </a:gridCol>
              </a:tblGrid>
              <a:tr h="1123461">
                <a:tc>
                  <a:txBody>
                    <a:bodyPr/>
                    <a:lstStyle/>
                    <a:p>
                      <a:pPr lvl="0">
                        <a:buNone/>
                      </a:pPr>
                      <a:r>
                        <a:rPr lang="en-US" sz="1600" b="1" dirty="0">
                          <a:solidFill>
                            <a:schemeClr val="tx1"/>
                          </a:solidFill>
                        </a:rPr>
                        <a:t>TC id</a:t>
                      </a:r>
                    </a:p>
                  </a:txBody>
                  <a:tcPr>
                    <a:solidFill>
                      <a:schemeClr val="accent1">
                        <a:lumMod val="90000"/>
                      </a:schemeClr>
                    </a:solidFill>
                  </a:tcPr>
                </a:tc>
                <a:tc>
                  <a:txBody>
                    <a:bodyPr/>
                    <a:lstStyle/>
                    <a:p>
                      <a:pPr lvl="0">
                        <a:buNone/>
                      </a:pPr>
                      <a:r>
                        <a:rPr lang="en-US" sz="1600" b="1" dirty="0">
                          <a:solidFill>
                            <a:schemeClr val="tx1"/>
                          </a:solidFill>
                        </a:rPr>
                        <a:t>RS#</a:t>
                      </a:r>
                    </a:p>
                  </a:txBody>
                  <a:tcPr>
                    <a:solidFill>
                      <a:schemeClr val="accent1">
                        <a:lumMod val="90000"/>
                      </a:schemeClr>
                    </a:solidFill>
                  </a:tcPr>
                </a:tc>
                <a:tc>
                  <a:txBody>
                    <a:bodyPr/>
                    <a:lstStyle/>
                    <a:p>
                      <a:pPr lvl="0">
                        <a:buNone/>
                      </a:pPr>
                      <a:r>
                        <a:rPr lang="en-US" sz="1600" b="1" kern="1200" baseline="0" dirty="0">
                          <a:solidFill>
                            <a:schemeClr val="tx1"/>
                          </a:solidFill>
                          <a:latin typeface="+mn-lt"/>
                          <a:ea typeface="+mn-ea"/>
                          <a:cs typeface="+mn-cs"/>
                        </a:rPr>
                        <a:t>Test case description/</a:t>
                      </a:r>
                      <a:endParaRPr lang="en-US" sz="1600" b="1" dirty="0">
                        <a:solidFill>
                          <a:schemeClr val="tx1"/>
                        </a:solidFill>
                      </a:endParaRPr>
                    </a:p>
                    <a:p>
                      <a:pPr lvl="0">
                        <a:buNone/>
                      </a:pPr>
                      <a:r>
                        <a:rPr lang="en-US" sz="1600" b="1" kern="1200" baseline="0" dirty="0">
                          <a:solidFill>
                            <a:schemeClr val="tx1"/>
                          </a:solidFill>
                          <a:latin typeface="+mn-lt"/>
                          <a:ea typeface="+mn-ea"/>
                          <a:cs typeface="+mn-cs"/>
                        </a:rPr>
                        <a:t>condition</a:t>
                      </a:r>
                      <a:endParaRPr lang="en-US" sz="1600" b="1" dirty="0">
                        <a:solidFill>
                          <a:schemeClr val="tx1"/>
                        </a:solidFill>
                      </a:endParaRPr>
                    </a:p>
                  </a:txBody>
                  <a:tcPr>
                    <a:solidFill>
                      <a:schemeClr val="accent1">
                        <a:lumMod val="90000"/>
                      </a:schemeClr>
                    </a:solidFill>
                  </a:tcPr>
                </a:tc>
                <a:tc>
                  <a:txBody>
                    <a:bodyPr/>
                    <a:lstStyle/>
                    <a:p>
                      <a:pPr lvl="0">
                        <a:buNone/>
                      </a:pPr>
                      <a:r>
                        <a:rPr lang="en-US" sz="1600" b="1" kern="1200" baseline="0" dirty="0">
                          <a:solidFill>
                            <a:schemeClr val="tx1"/>
                          </a:solidFill>
                          <a:latin typeface="+mn-lt"/>
                          <a:ea typeface="+mn-ea"/>
                          <a:cs typeface="+mn-cs"/>
                        </a:rPr>
                        <a:t>Test case input</a:t>
                      </a:r>
                      <a:endParaRPr lang="en-US" sz="1600" b="1" dirty="0">
                        <a:solidFill>
                          <a:schemeClr val="tx1"/>
                        </a:solidFill>
                      </a:endParaRPr>
                    </a:p>
                  </a:txBody>
                  <a:tcPr>
                    <a:solidFill>
                      <a:schemeClr val="accent1">
                        <a:lumMod val="90000"/>
                      </a:schemeClr>
                    </a:solidFill>
                  </a:tcPr>
                </a:tc>
                <a:tc>
                  <a:txBody>
                    <a:bodyPr/>
                    <a:lstStyle/>
                    <a:p>
                      <a:pPr lvl="0">
                        <a:buNone/>
                      </a:pPr>
                      <a:r>
                        <a:rPr lang="en-US" sz="1600" b="1" kern="1200" baseline="0" dirty="0">
                          <a:solidFill>
                            <a:schemeClr val="tx1"/>
                          </a:solidFill>
                          <a:latin typeface="+mn-lt"/>
                          <a:ea typeface="+mn-ea"/>
                          <a:cs typeface="+mn-cs"/>
                        </a:rPr>
                        <a:t>Expected</a:t>
                      </a:r>
                      <a:endParaRPr lang="en-US" sz="1600" b="1" dirty="0">
                        <a:solidFill>
                          <a:schemeClr val="tx1"/>
                        </a:solidFill>
                      </a:endParaRPr>
                    </a:p>
                    <a:p>
                      <a:pPr lvl="0">
                        <a:buNone/>
                      </a:pPr>
                      <a:r>
                        <a:rPr lang="en-US" sz="1600" b="1" kern="1200" baseline="0" dirty="0">
                          <a:solidFill>
                            <a:schemeClr val="tx1"/>
                          </a:solidFill>
                          <a:latin typeface="+mn-lt"/>
                          <a:ea typeface="+mn-ea"/>
                          <a:cs typeface="+mn-cs"/>
                        </a:rPr>
                        <a:t>Output</a:t>
                      </a:r>
                      <a:endParaRPr lang="en-US" sz="1600" b="1" dirty="0">
                        <a:solidFill>
                          <a:schemeClr val="tx1"/>
                        </a:solidFill>
                      </a:endParaRPr>
                    </a:p>
                  </a:txBody>
                  <a:tcPr>
                    <a:solidFill>
                      <a:schemeClr val="accent1">
                        <a:lumMod val="90000"/>
                      </a:schemeClr>
                    </a:solidFill>
                  </a:tcPr>
                </a:tc>
                <a:tc>
                  <a:txBody>
                    <a:bodyPr/>
                    <a:lstStyle/>
                    <a:p>
                      <a:pPr lvl="0">
                        <a:buNone/>
                      </a:pPr>
                      <a:r>
                        <a:rPr lang="en-US" sz="1600" b="1" kern="1200" baseline="0" dirty="0">
                          <a:solidFill>
                            <a:schemeClr val="tx1"/>
                          </a:solidFill>
                          <a:latin typeface="+mn-lt"/>
                          <a:ea typeface="+mn-ea"/>
                          <a:cs typeface="+mn-cs"/>
                        </a:rPr>
                        <a:t>Result</a:t>
                      </a:r>
                      <a:endParaRPr lang="en-US" sz="1600" b="1" dirty="0">
                        <a:solidFill>
                          <a:schemeClr val="tx1"/>
                        </a:solidFill>
                      </a:endParaRPr>
                    </a:p>
                    <a:p>
                      <a:pPr lvl="0">
                        <a:buNone/>
                      </a:pPr>
                      <a:r>
                        <a:rPr lang="en-US" sz="1600" b="1" kern="1200" baseline="0" dirty="0">
                          <a:solidFill>
                            <a:schemeClr val="tx1"/>
                          </a:solidFill>
                          <a:latin typeface="+mn-lt"/>
                          <a:ea typeface="+mn-ea"/>
                          <a:cs typeface="+mn-cs"/>
                        </a:rPr>
                        <a:t>(PASS/ FAIL)</a:t>
                      </a:r>
                      <a:endParaRPr lang="en-US" sz="1600" b="1" dirty="0">
                        <a:solidFill>
                          <a:schemeClr val="tx1"/>
                        </a:solidFill>
                      </a:endParaRPr>
                    </a:p>
                  </a:txBody>
                  <a:tcPr>
                    <a:solidFill>
                      <a:schemeClr val="accent1">
                        <a:lumMod val="90000"/>
                      </a:schemeClr>
                    </a:solidFill>
                  </a:tcPr>
                </a:tc>
                <a:extLst>
                  <a:ext uri="{0D108BD9-81ED-4DB2-BD59-A6C34878D82A}">
                    <a16:rowId xmlns:a16="http://schemas.microsoft.com/office/drawing/2014/main" val="1735668330"/>
                  </a:ext>
                </a:extLst>
              </a:tr>
              <a:tr h="1550865">
                <a:tc>
                  <a:txBody>
                    <a:bodyPr/>
                    <a:lstStyle/>
                    <a:p>
                      <a:pPr lvl="0">
                        <a:buNone/>
                      </a:pPr>
                      <a:r>
                        <a:rPr lang="en-US" sz="1600" b="1" dirty="0">
                          <a:solidFill>
                            <a:schemeClr val="tx1"/>
                          </a:solidFill>
                        </a:rPr>
                        <a:t>1.</a:t>
                      </a:r>
                    </a:p>
                  </a:txBody>
                  <a:tcPr>
                    <a:solidFill>
                      <a:schemeClr val="accent1">
                        <a:lumMod val="90000"/>
                      </a:schemeClr>
                    </a:solidFill>
                  </a:tcPr>
                </a:tc>
                <a:tc>
                  <a:txBody>
                    <a:bodyPr/>
                    <a:lstStyle/>
                    <a:p>
                      <a:pPr lvl="0">
                        <a:buNone/>
                      </a:pPr>
                      <a:r>
                        <a:rPr lang="en-US" sz="1600" b="0" dirty="0">
                          <a:solidFill>
                            <a:schemeClr val="tx1"/>
                          </a:solidFill>
                        </a:rPr>
                        <a:t>5</a:t>
                      </a:r>
                    </a:p>
                  </a:txBody>
                  <a:tcPr>
                    <a:solidFill>
                      <a:schemeClr val="accent1">
                        <a:lumMod val="90000"/>
                      </a:schemeClr>
                    </a:solidFill>
                  </a:tcPr>
                </a:tc>
                <a:tc>
                  <a:txBody>
                    <a:bodyPr/>
                    <a:lstStyle/>
                    <a:p>
                      <a:pPr lvl="0">
                        <a:buNone/>
                      </a:pPr>
                      <a:r>
                        <a:rPr lang="en-IN" sz="1600" dirty="0"/>
                        <a:t>Validate email notification upon complaint submission</a:t>
                      </a:r>
                      <a:endParaRPr lang="en-US" sz="1600" b="1" dirty="0">
                        <a:solidFill>
                          <a:schemeClr val="tx1"/>
                        </a:solidFill>
                      </a:endParaRPr>
                    </a:p>
                  </a:txBody>
                  <a:tcPr>
                    <a:solidFill>
                      <a:schemeClr val="accent1">
                        <a:lumMod val="90000"/>
                      </a:schemeClr>
                    </a:solidFill>
                  </a:tcPr>
                </a:tc>
                <a:tc>
                  <a:txBody>
                    <a:bodyPr/>
                    <a:lstStyle/>
                    <a:p>
                      <a:pPr lvl="0">
                        <a:buNone/>
                      </a:pPr>
                      <a:r>
                        <a:rPr lang="en-US" sz="1600" dirty="0"/>
                        <a:t>Enter a proper email address while signing in</a:t>
                      </a:r>
                      <a:endParaRPr lang="en-US" sz="1600" b="1" dirty="0">
                        <a:solidFill>
                          <a:schemeClr val="tx1"/>
                        </a:solidFill>
                      </a:endParaRPr>
                    </a:p>
                  </a:txBody>
                  <a:tcPr>
                    <a:solidFill>
                      <a:schemeClr val="accent1">
                        <a:lumMod val="90000"/>
                      </a:schemeClr>
                    </a:solidFill>
                  </a:tcPr>
                </a:tc>
                <a:tc>
                  <a:txBody>
                    <a:bodyPr/>
                    <a:lstStyle/>
                    <a:p>
                      <a:pPr lvl="0">
                        <a:buNone/>
                      </a:pPr>
                      <a:r>
                        <a:rPr lang="en-US" sz="1600" dirty="0"/>
                        <a:t>Confirmation email received by the user with the correct ticket details</a:t>
                      </a:r>
                      <a:endParaRPr lang="en-US" sz="1600" b="1" dirty="0">
                        <a:solidFill>
                          <a:schemeClr val="tx1"/>
                        </a:solidFill>
                      </a:endParaRPr>
                    </a:p>
                  </a:txBody>
                  <a:tcPr>
                    <a:solidFill>
                      <a:schemeClr val="accent1">
                        <a:lumMod val="90000"/>
                      </a:schemeClr>
                    </a:solidFill>
                  </a:tcPr>
                </a:tc>
                <a:tc>
                  <a:txBody>
                    <a:bodyPr/>
                    <a:lstStyle/>
                    <a:p>
                      <a:pPr lvl="0">
                        <a:buNone/>
                      </a:pPr>
                      <a:r>
                        <a:rPr lang="en-US" sz="1600" b="0" kern="1200" baseline="0" dirty="0">
                          <a:solidFill>
                            <a:schemeClr val="tx1"/>
                          </a:solidFill>
                          <a:latin typeface="+mn-lt"/>
                          <a:ea typeface="+mn-ea"/>
                          <a:cs typeface="+mn-cs"/>
                        </a:rPr>
                        <a:t>PASS</a:t>
                      </a:r>
                      <a:endParaRPr lang="en-US" sz="1600" b="0" dirty="0">
                        <a:solidFill>
                          <a:schemeClr val="tx1"/>
                        </a:solidFill>
                      </a:endParaRPr>
                    </a:p>
                  </a:txBody>
                  <a:tcPr>
                    <a:solidFill>
                      <a:schemeClr val="accent1">
                        <a:lumMod val="90000"/>
                      </a:schemeClr>
                    </a:solidFill>
                  </a:tcPr>
                </a:tc>
                <a:extLst>
                  <a:ext uri="{0D108BD9-81ED-4DB2-BD59-A6C34878D82A}">
                    <a16:rowId xmlns:a16="http://schemas.microsoft.com/office/drawing/2014/main" val="2651596296"/>
                  </a:ext>
                </a:extLst>
              </a:tr>
              <a:tr h="1550865">
                <a:tc>
                  <a:txBody>
                    <a:bodyPr/>
                    <a:lstStyle/>
                    <a:p>
                      <a:pPr lvl="0">
                        <a:buNone/>
                      </a:pPr>
                      <a:r>
                        <a:rPr lang="en-US" sz="1600" b="1" dirty="0">
                          <a:solidFill>
                            <a:schemeClr val="tx1"/>
                          </a:solidFill>
                        </a:rPr>
                        <a:t>2</a:t>
                      </a:r>
                    </a:p>
                  </a:txBody>
                  <a:tcPr>
                    <a:solidFill>
                      <a:schemeClr val="accent1">
                        <a:lumMod val="90000"/>
                      </a:schemeClr>
                    </a:solidFill>
                  </a:tcPr>
                </a:tc>
                <a:tc>
                  <a:txBody>
                    <a:bodyPr/>
                    <a:lstStyle/>
                    <a:p>
                      <a:pPr lvl="0">
                        <a:buNone/>
                      </a:pPr>
                      <a:r>
                        <a:rPr lang="en-US" sz="1600" b="0" dirty="0">
                          <a:solidFill>
                            <a:schemeClr val="tx1"/>
                          </a:solidFill>
                        </a:rPr>
                        <a:t>9</a:t>
                      </a:r>
                    </a:p>
                  </a:txBody>
                  <a:tcPr>
                    <a:solidFill>
                      <a:schemeClr val="accent1">
                        <a:lumMod val="90000"/>
                      </a:schemeClr>
                    </a:solidFill>
                  </a:tcPr>
                </a:tc>
                <a:tc>
                  <a:txBody>
                    <a:bodyPr/>
                    <a:lstStyle/>
                    <a:p>
                      <a:pPr lvl="0">
                        <a:buNone/>
                      </a:pPr>
                      <a:r>
                        <a:rPr lang="en-US" sz="1600" dirty="0"/>
                        <a:t>Verify feedback submission for resolved tickets</a:t>
                      </a:r>
                      <a:endParaRPr lang="en-US" sz="1600" b="1" dirty="0">
                        <a:solidFill>
                          <a:schemeClr val="tx1"/>
                        </a:solidFill>
                      </a:endParaRPr>
                    </a:p>
                  </a:txBody>
                  <a:tcPr>
                    <a:solidFill>
                      <a:schemeClr val="accent1">
                        <a:lumMod val="90000"/>
                      </a:schemeClr>
                    </a:solidFill>
                  </a:tcPr>
                </a:tc>
                <a:tc>
                  <a:txBody>
                    <a:bodyPr/>
                    <a:lstStyle/>
                    <a:p>
                      <a:pPr lvl="0">
                        <a:buNone/>
                      </a:pPr>
                      <a:r>
                        <a:rPr lang="en-US" sz="1600" dirty="0"/>
                        <a:t>Ticket ID: </a:t>
                      </a:r>
                      <a:r>
                        <a:rPr lang="en-IN" sz="1906" b="0" i="0" kern="1200" dirty="0">
                          <a:solidFill>
                            <a:schemeClr val="dk1"/>
                          </a:solidFill>
                          <a:effectLst/>
                          <a:latin typeface="+mn-lt"/>
                          <a:ea typeface="+mn-ea"/>
                          <a:cs typeface="+mn-cs"/>
                        </a:rPr>
                        <a:t>181083</a:t>
                      </a:r>
                      <a:r>
                        <a:rPr lang="en-US" sz="1600" dirty="0"/>
                        <a:t>, Rating: 5, Feedback: “Your service is excellent"</a:t>
                      </a:r>
                      <a:endParaRPr lang="en-US" sz="1600" b="1" dirty="0">
                        <a:solidFill>
                          <a:schemeClr val="tx1"/>
                        </a:solidFill>
                      </a:endParaRPr>
                    </a:p>
                  </a:txBody>
                  <a:tcPr>
                    <a:solidFill>
                      <a:schemeClr val="accent1">
                        <a:lumMod val="90000"/>
                      </a:schemeClr>
                    </a:solidFill>
                  </a:tcPr>
                </a:tc>
                <a:tc>
                  <a:txBody>
                    <a:bodyPr/>
                    <a:lstStyle/>
                    <a:p>
                      <a:pPr lvl="0">
                        <a:buNone/>
                      </a:pPr>
                      <a:r>
                        <a:rPr lang="en-US" sz="1600" dirty="0"/>
                        <a:t>Feedback is recorded and stored in the system</a:t>
                      </a:r>
                      <a:endParaRPr lang="en-US" sz="1600" b="1" dirty="0">
                        <a:solidFill>
                          <a:schemeClr val="tx1"/>
                        </a:solidFill>
                      </a:endParaRPr>
                    </a:p>
                  </a:txBody>
                  <a:tcPr>
                    <a:solidFill>
                      <a:schemeClr val="accent1">
                        <a:lumMod val="90000"/>
                      </a:schemeClr>
                    </a:solidFill>
                  </a:tcPr>
                </a:tc>
                <a:tc>
                  <a:txBody>
                    <a:bodyPr/>
                    <a:lstStyle/>
                    <a:p>
                      <a:pPr lvl="0">
                        <a:buNone/>
                      </a:pPr>
                      <a:r>
                        <a:rPr lang="en-US" sz="1600" b="0" dirty="0">
                          <a:solidFill>
                            <a:schemeClr val="tx1"/>
                          </a:solidFill>
                        </a:rPr>
                        <a:t>PASS</a:t>
                      </a:r>
                    </a:p>
                  </a:txBody>
                  <a:tcPr>
                    <a:solidFill>
                      <a:schemeClr val="accent1">
                        <a:lumMod val="90000"/>
                      </a:schemeClr>
                    </a:solidFill>
                  </a:tcPr>
                </a:tc>
                <a:extLst>
                  <a:ext uri="{0D108BD9-81ED-4DB2-BD59-A6C34878D82A}">
                    <a16:rowId xmlns:a16="http://schemas.microsoft.com/office/drawing/2014/main" val="1284815841"/>
                  </a:ext>
                </a:extLst>
              </a:tr>
            </a:tbl>
          </a:graphicData>
        </a:graphic>
      </p:graphicFrame>
      <p:sp>
        <p:nvSpPr>
          <p:cNvPr id="3" name="Title 1">
            <a:extLst>
              <a:ext uri="{FF2B5EF4-FFF2-40B4-BE49-F238E27FC236}">
                <a16:creationId xmlns:a16="http://schemas.microsoft.com/office/drawing/2014/main" id="{96D5F5C5-BD96-C3BA-CC4C-AA6023789567}"/>
              </a:ext>
            </a:extLst>
          </p:cNvPr>
          <p:cNvSpPr txBox="1">
            <a:spLocks/>
          </p:cNvSpPr>
          <p:nvPr/>
        </p:nvSpPr>
        <p:spPr>
          <a:xfrm>
            <a:off x="508000" y="228600"/>
            <a:ext cx="10972800" cy="685800"/>
          </a:xfrm>
          <a:prstGeom prst="rect">
            <a:avLst/>
          </a:prstGeom>
        </p:spPr>
        <p:txBody>
          <a:bodyPr/>
          <a:lstStyle>
            <a:lvl1pPr algn="ctr" rtl="0" eaLnBrk="0" fontAlgn="base" hangingPunct="0">
              <a:spcBef>
                <a:spcPct val="0"/>
              </a:spcBef>
              <a:spcAft>
                <a:spcPct val="0"/>
              </a:spcAft>
              <a:defRPr sz="2900">
                <a:solidFill>
                  <a:srgbClr val="1B57B5"/>
                </a:solidFill>
                <a:latin typeface="+mj-lt"/>
                <a:ea typeface="+mj-ea"/>
                <a:cs typeface="MS PGothic" charset="0"/>
              </a:defRPr>
            </a:lvl1pPr>
            <a:lvl2pPr algn="ctr" rtl="0" eaLnBrk="0" fontAlgn="base" hangingPunct="0">
              <a:spcBef>
                <a:spcPct val="0"/>
              </a:spcBef>
              <a:spcAft>
                <a:spcPct val="0"/>
              </a:spcAft>
              <a:defRPr sz="2900">
                <a:solidFill>
                  <a:srgbClr val="1B57B5"/>
                </a:solidFill>
                <a:latin typeface="Verdana" pitchFamily="34" charset="0"/>
                <a:ea typeface="MS PGothic" pitchFamily="34" charset="-128"/>
                <a:cs typeface="MS PGothic" charset="0"/>
              </a:defRPr>
            </a:lvl2pPr>
            <a:lvl3pPr algn="ctr" rtl="0" eaLnBrk="0" fontAlgn="base" hangingPunct="0">
              <a:spcBef>
                <a:spcPct val="0"/>
              </a:spcBef>
              <a:spcAft>
                <a:spcPct val="0"/>
              </a:spcAft>
              <a:defRPr sz="2900">
                <a:solidFill>
                  <a:srgbClr val="1B57B5"/>
                </a:solidFill>
                <a:latin typeface="Verdana" pitchFamily="34" charset="0"/>
                <a:ea typeface="MS PGothic" pitchFamily="34" charset="-128"/>
                <a:cs typeface="MS PGothic" charset="0"/>
              </a:defRPr>
            </a:lvl3pPr>
            <a:lvl4pPr algn="ctr" rtl="0" eaLnBrk="0" fontAlgn="base" hangingPunct="0">
              <a:spcBef>
                <a:spcPct val="0"/>
              </a:spcBef>
              <a:spcAft>
                <a:spcPct val="0"/>
              </a:spcAft>
              <a:defRPr sz="2900">
                <a:solidFill>
                  <a:srgbClr val="1B57B5"/>
                </a:solidFill>
                <a:latin typeface="Verdana" pitchFamily="34" charset="0"/>
                <a:ea typeface="MS PGothic" pitchFamily="34" charset="-128"/>
                <a:cs typeface="MS PGothic" charset="0"/>
              </a:defRPr>
            </a:lvl4pPr>
            <a:lvl5pPr algn="ctr" rtl="0" eaLnBrk="0" fontAlgn="base" hangingPunct="0">
              <a:spcBef>
                <a:spcPct val="0"/>
              </a:spcBef>
              <a:spcAft>
                <a:spcPct val="0"/>
              </a:spcAft>
              <a:defRPr sz="2900">
                <a:solidFill>
                  <a:srgbClr val="1B57B5"/>
                </a:solidFill>
                <a:latin typeface="Verdana" pitchFamily="34" charset="0"/>
                <a:ea typeface="MS PGothic" pitchFamily="34" charset="-128"/>
                <a:cs typeface="MS PGothic" charset="0"/>
              </a:defRPr>
            </a:lvl5pPr>
            <a:lvl6pPr marL="473214" algn="ctr" rtl="0" eaLnBrk="1" fontAlgn="base" hangingPunct="1">
              <a:spcBef>
                <a:spcPct val="0"/>
              </a:spcBef>
              <a:spcAft>
                <a:spcPct val="0"/>
              </a:spcAft>
              <a:defRPr sz="2904">
                <a:solidFill>
                  <a:srgbClr val="1B57B5"/>
                </a:solidFill>
                <a:latin typeface="Verdana" pitchFamily="34" charset="0"/>
                <a:ea typeface="MS PGothic" pitchFamily="34" charset="-128"/>
              </a:defRPr>
            </a:lvl6pPr>
            <a:lvl7pPr marL="946429" algn="ctr" rtl="0" eaLnBrk="1" fontAlgn="base" hangingPunct="1">
              <a:spcBef>
                <a:spcPct val="0"/>
              </a:spcBef>
              <a:spcAft>
                <a:spcPct val="0"/>
              </a:spcAft>
              <a:defRPr sz="2904">
                <a:solidFill>
                  <a:srgbClr val="1B57B5"/>
                </a:solidFill>
                <a:latin typeface="Verdana" pitchFamily="34" charset="0"/>
                <a:ea typeface="MS PGothic" pitchFamily="34" charset="-128"/>
              </a:defRPr>
            </a:lvl7pPr>
            <a:lvl8pPr marL="1419643" algn="ctr" rtl="0" eaLnBrk="1" fontAlgn="base" hangingPunct="1">
              <a:spcBef>
                <a:spcPct val="0"/>
              </a:spcBef>
              <a:spcAft>
                <a:spcPct val="0"/>
              </a:spcAft>
              <a:defRPr sz="2904">
                <a:solidFill>
                  <a:srgbClr val="1B57B5"/>
                </a:solidFill>
                <a:latin typeface="Verdana" pitchFamily="34" charset="0"/>
                <a:ea typeface="MS PGothic" pitchFamily="34" charset="-128"/>
              </a:defRPr>
            </a:lvl8pPr>
            <a:lvl9pPr marL="1892858" algn="ctr" rtl="0" eaLnBrk="1" fontAlgn="base" hangingPunct="1">
              <a:spcBef>
                <a:spcPct val="0"/>
              </a:spcBef>
              <a:spcAft>
                <a:spcPct val="0"/>
              </a:spcAft>
              <a:defRPr sz="2904">
                <a:solidFill>
                  <a:srgbClr val="1B57B5"/>
                </a:solidFill>
                <a:latin typeface="Verdana" pitchFamily="34" charset="0"/>
                <a:ea typeface="MS PGothic" pitchFamily="34" charset="-128"/>
              </a:defRPr>
            </a:lvl9pPr>
          </a:lstStyle>
          <a:p>
            <a:r>
              <a:rPr lang="en-US" sz="2400" b="1" kern="0">
                <a:solidFill>
                  <a:srgbClr val="0000FF"/>
                </a:solidFill>
                <a:latin typeface="Calibri"/>
                <a:cs typeface="Calibri"/>
              </a:rPr>
              <a:t>TEST LOG REPORT</a:t>
            </a:r>
            <a:endParaRPr lang="en-US" kern="0" dirty="0"/>
          </a:p>
        </p:txBody>
      </p:sp>
    </p:spTree>
    <p:extLst>
      <p:ext uri="{BB962C8B-B14F-4D97-AF65-F5344CB8AC3E}">
        <p14:creationId xmlns:p14="http://schemas.microsoft.com/office/powerpoint/2010/main" val="381316647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FD28F-1C30-4FBF-AF35-F80924378FB5}"/>
              </a:ext>
            </a:extLst>
          </p:cNvPr>
          <p:cNvSpPr>
            <a:spLocks noGrp="1"/>
          </p:cNvSpPr>
          <p:nvPr>
            <p:ph type="title"/>
          </p:nvPr>
        </p:nvSpPr>
        <p:spPr>
          <a:xfrm>
            <a:off x="572110" y="2178711"/>
            <a:ext cx="11047779" cy="1693985"/>
          </a:xfrm>
        </p:spPr>
        <p:txBody>
          <a:bodyPr/>
          <a:lstStyle/>
          <a:p>
            <a:pPr>
              <a:lnSpc>
                <a:spcPts val="3480"/>
              </a:lnSpc>
            </a:pPr>
            <a:r>
              <a:rPr lang="en-IN" sz="2800" b="1" cap="all" dirty="0"/>
              <a:t>Helpdesk ticketing System</a:t>
            </a:r>
            <a:br>
              <a:rPr lang="en-IN" sz="4000" b="1" dirty="0">
                <a:latin typeface="Calibri" panose="020F0502020204030204" pitchFamily="34" charset="0"/>
                <a:cs typeface="Calibri" panose="020F0502020204030204" pitchFamily="34" charset="0"/>
              </a:rPr>
            </a:br>
            <a:endParaRPr lang="en-IN" sz="2500" b="1" i="1"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0991937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FD28F-1C30-4FBF-AF35-F80924378FB5}"/>
              </a:ext>
            </a:extLst>
          </p:cNvPr>
          <p:cNvSpPr>
            <a:spLocks noGrp="1"/>
          </p:cNvSpPr>
          <p:nvPr>
            <p:ph type="title"/>
          </p:nvPr>
        </p:nvSpPr>
        <p:spPr>
          <a:xfrm>
            <a:off x="609599" y="519213"/>
            <a:ext cx="10972800" cy="685800"/>
          </a:xfrm>
        </p:spPr>
        <p:txBody>
          <a:bodyPr/>
          <a:lstStyle/>
          <a:p>
            <a:r>
              <a:rPr lang="en-IN" sz="3200" b="1" dirty="0">
                <a:solidFill>
                  <a:srgbClr val="0000FF"/>
                </a:solidFill>
                <a:latin typeface="Calibri" panose="020F0502020204030204" pitchFamily="34" charset="0"/>
                <a:cs typeface="Calibri" panose="020F0502020204030204" pitchFamily="34" charset="0"/>
              </a:rPr>
              <a:t>INDIVIDUAL CONTRIBUTION</a:t>
            </a:r>
          </a:p>
        </p:txBody>
      </p:sp>
      <p:sp>
        <p:nvSpPr>
          <p:cNvPr id="3" name="Content Placeholder 2">
            <a:extLst>
              <a:ext uri="{FF2B5EF4-FFF2-40B4-BE49-F238E27FC236}">
                <a16:creationId xmlns:a16="http://schemas.microsoft.com/office/drawing/2014/main" id="{9372B056-A04D-4AA8-A333-617324D8EA1F}"/>
              </a:ext>
            </a:extLst>
          </p:cNvPr>
          <p:cNvSpPr>
            <a:spLocks noGrp="1"/>
          </p:cNvSpPr>
          <p:nvPr>
            <p:ph idx="1"/>
          </p:nvPr>
        </p:nvSpPr>
        <p:spPr>
          <a:xfrm>
            <a:off x="515130" y="1205013"/>
            <a:ext cx="10747669" cy="5445680"/>
          </a:xfrm>
        </p:spPr>
        <p:txBody>
          <a:bodyPr/>
          <a:lstStyle/>
          <a:p>
            <a:pPr marL="0" indent="0" algn="just">
              <a:buNone/>
            </a:pPr>
            <a:r>
              <a:rPr lang="en-IN" sz="1800" b="1" dirty="0">
                <a:latin typeface="Bookman Old Style" panose="02050604050505020204" pitchFamily="18" charset="0"/>
                <a:cs typeface="Calibri" panose="020F0502020204030204" pitchFamily="34" charset="0"/>
              </a:rPr>
              <a:t>2.Team member name:</a:t>
            </a:r>
            <a:r>
              <a:rPr lang="en-US" sz="1800" dirty="0">
                <a:latin typeface="Bookman Old Style" panose="02050604050505020204" pitchFamily="18" charset="0"/>
                <a:cs typeface="Times New Roman" panose="02020603050405020304" pitchFamily="18" charset="0"/>
              </a:rPr>
              <a:t> DHAYA ANANTH M </a:t>
            </a:r>
            <a:r>
              <a:rPr lang="en-US" sz="1800" dirty="0" err="1">
                <a:latin typeface="Bookman Old Style" panose="02050604050505020204" pitchFamily="18" charset="0"/>
                <a:cs typeface="Times New Roman" panose="02020603050405020304" pitchFamily="18" charset="0"/>
              </a:rPr>
              <a:t>M</a:t>
            </a:r>
            <a:r>
              <a:rPr lang="en-IN" sz="1800" b="1" dirty="0">
                <a:latin typeface="Bookman Old Style" panose="02050604050505020204" pitchFamily="18" charset="0"/>
                <a:cs typeface="Calibri" panose="020F0502020204030204" pitchFamily="34" charset="0"/>
              </a:rPr>
              <a:t> </a:t>
            </a:r>
          </a:p>
          <a:p>
            <a:pPr marL="0" indent="0" algn="just">
              <a:buNone/>
            </a:pPr>
            <a:endParaRPr lang="en-IN" sz="1800" b="1" dirty="0">
              <a:latin typeface="Bookman Old Style" panose="02050604050505020204" pitchFamily="18" charset="0"/>
              <a:cs typeface="Calibri" panose="020F0502020204030204" pitchFamily="34" charset="0"/>
            </a:endParaRPr>
          </a:p>
          <a:p>
            <a:pPr algn="just"/>
            <a:r>
              <a:rPr lang="en-IN" sz="1800" b="1" dirty="0">
                <a:latin typeface="Bookman Old Style" panose="02050604050505020204" pitchFamily="18" charset="0"/>
                <a:cs typeface="Calibri" panose="020F0502020204030204" pitchFamily="34" charset="0"/>
              </a:rPr>
              <a:t>Work description:</a:t>
            </a:r>
            <a:r>
              <a:rPr lang="en-US" sz="1400" dirty="0">
                <a:latin typeface="Bookman Old Style" panose="02050604050505020204" pitchFamily="18" charset="0"/>
              </a:rPr>
              <a:t> </a:t>
            </a:r>
            <a:r>
              <a:rPr lang="en-US" sz="1600" dirty="0">
                <a:latin typeface="Bookman Old Style" panose="02050604050505020204" pitchFamily="18" charset="0"/>
              </a:rPr>
              <a:t>Responsible for data management and file handling within the project. This included implementing functions for reading from and writing to JSON files, ensuring all necessary JSON files were correctly initialized and managed, and handling the loading and saving of data between JSON files and hash tables. Additionally, implemented logic to manage resolved tickets, ensuring they were stored separately and could be retrieved as needed.</a:t>
            </a:r>
            <a:endParaRPr lang="en-IN" sz="1600" b="1" dirty="0">
              <a:latin typeface="Bookman Old Style" panose="02050604050505020204" pitchFamily="18" charset="0"/>
              <a:cs typeface="Calibri" panose="020F0502020204030204" pitchFamily="34" charset="0"/>
            </a:endParaRPr>
          </a:p>
          <a:p>
            <a:pPr algn="just"/>
            <a:r>
              <a:rPr lang="en-IN" sz="1800" b="1" dirty="0">
                <a:latin typeface="Bookman Old Style" panose="02050604050505020204" pitchFamily="18" charset="0"/>
                <a:cs typeface="Calibri" panose="020F0502020204030204" pitchFamily="34" charset="0"/>
              </a:rPr>
              <a:t>Modules worked</a:t>
            </a:r>
            <a:r>
              <a:rPr lang="en-IN" sz="1800" b="1" dirty="0">
                <a:latin typeface="+mj-lt"/>
                <a:cs typeface="Calibri" panose="020F0502020204030204" pitchFamily="34" charset="0"/>
              </a:rPr>
              <a:t>:</a:t>
            </a:r>
          </a:p>
          <a:p>
            <a:pPr marL="0" indent="0" algn="just">
              <a:buNone/>
            </a:pPr>
            <a:r>
              <a:rPr lang="en-IN" sz="1800" b="1" dirty="0">
                <a:latin typeface="+mj-lt"/>
                <a:cs typeface="Calibri" panose="020F0502020204030204" pitchFamily="34" charset="0"/>
              </a:rPr>
              <a:t>                         </a:t>
            </a:r>
          </a:p>
          <a:p>
            <a:pPr marL="0" indent="0" algn="just">
              <a:buNone/>
            </a:pPr>
            <a:r>
              <a:rPr lang="en-IN" sz="1800" dirty="0">
                <a:latin typeface="+mj-lt"/>
                <a:cs typeface="Calibri" panose="020F0502020204030204" pitchFamily="34" charset="0"/>
              </a:rPr>
              <a:t>	</a:t>
            </a:r>
          </a:p>
        </p:txBody>
      </p:sp>
      <p:sp>
        <p:nvSpPr>
          <p:cNvPr id="10" name="TextBox 9">
            <a:extLst>
              <a:ext uri="{FF2B5EF4-FFF2-40B4-BE49-F238E27FC236}">
                <a16:creationId xmlns:a16="http://schemas.microsoft.com/office/drawing/2014/main" id="{94917192-148F-A30A-DCE6-BF59A3A9E389}"/>
              </a:ext>
            </a:extLst>
          </p:cNvPr>
          <p:cNvSpPr txBox="1"/>
          <p:nvPr/>
        </p:nvSpPr>
        <p:spPr>
          <a:xfrm>
            <a:off x="2699451" y="4218881"/>
            <a:ext cx="3698422" cy="923330"/>
          </a:xfrm>
          <a:prstGeom prst="rect">
            <a:avLst/>
          </a:prstGeom>
          <a:noFill/>
        </p:spPr>
        <p:txBody>
          <a:bodyPr wrap="square" rtlCol="0">
            <a:spAutoFit/>
          </a:bodyPr>
          <a:lstStyle/>
          <a:p>
            <a:pPr marL="285750" indent="-285750">
              <a:buFont typeface="Wingdings" panose="05000000000000000000" pitchFamily="2" charset="2"/>
              <a:buChar char="Ø"/>
            </a:pPr>
            <a:r>
              <a:rPr lang="en-IN" dirty="0">
                <a:latin typeface="Bookman Old Style" panose="02050604050505020204" pitchFamily="18" charset="0"/>
              </a:rPr>
              <a:t>JSON File Management</a:t>
            </a:r>
          </a:p>
          <a:p>
            <a:pPr marL="285750" indent="-285750">
              <a:buFont typeface="Wingdings" panose="05000000000000000000" pitchFamily="2" charset="2"/>
              <a:buChar char="Ø"/>
            </a:pPr>
            <a:r>
              <a:rPr lang="en-IN" dirty="0">
                <a:latin typeface="Bookman Old Style" panose="02050604050505020204" pitchFamily="18" charset="0"/>
              </a:rPr>
              <a:t>Data Loading and Saving</a:t>
            </a:r>
          </a:p>
          <a:p>
            <a:pPr marL="285750" indent="-285750">
              <a:buFont typeface="Wingdings" panose="05000000000000000000" pitchFamily="2" charset="2"/>
              <a:buChar char="Ø"/>
            </a:pPr>
            <a:r>
              <a:rPr lang="en-IN" dirty="0">
                <a:latin typeface="Bookman Old Style" panose="02050604050505020204" pitchFamily="18" charset="0"/>
              </a:rPr>
              <a:t>Resolved Tickets Handling</a:t>
            </a:r>
          </a:p>
        </p:txBody>
      </p:sp>
    </p:spTree>
    <p:extLst>
      <p:ext uri="{BB962C8B-B14F-4D97-AF65-F5344CB8AC3E}">
        <p14:creationId xmlns:p14="http://schemas.microsoft.com/office/powerpoint/2010/main" val="107049864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FD28F-1C30-4FBF-AF35-F80924378FB5}"/>
              </a:ext>
            </a:extLst>
          </p:cNvPr>
          <p:cNvSpPr>
            <a:spLocks noGrp="1"/>
          </p:cNvSpPr>
          <p:nvPr>
            <p:ph type="title"/>
          </p:nvPr>
        </p:nvSpPr>
        <p:spPr>
          <a:xfrm>
            <a:off x="609600" y="-93844"/>
            <a:ext cx="10972800" cy="725731"/>
          </a:xfrm>
        </p:spPr>
        <p:txBody>
          <a:bodyPr wrap="square" anchor="ctr">
            <a:normAutofit/>
          </a:bodyPr>
          <a:lstStyle/>
          <a:p>
            <a:r>
              <a:rPr lang="en-IN" sz="3000" b="1" dirty="0">
                <a:solidFill>
                  <a:srgbClr val="0000FF"/>
                </a:solidFill>
                <a:latin typeface="Calibri" panose="020F0502020204030204" pitchFamily="34" charset="0"/>
                <a:cs typeface="Calibri" panose="020F0502020204030204" pitchFamily="34" charset="0"/>
              </a:rPr>
              <a:t>IMPLEMENTATION DETAILS</a:t>
            </a:r>
          </a:p>
        </p:txBody>
      </p:sp>
      <p:graphicFrame>
        <p:nvGraphicFramePr>
          <p:cNvPr id="4" name="Content Placeholder 5">
            <a:extLst>
              <a:ext uri="{FF2B5EF4-FFF2-40B4-BE49-F238E27FC236}">
                <a16:creationId xmlns:a16="http://schemas.microsoft.com/office/drawing/2014/main" id="{4E845CC1-02EB-CCBF-D820-7B6C119F5466}"/>
              </a:ext>
            </a:extLst>
          </p:cNvPr>
          <p:cNvGraphicFramePr>
            <a:graphicFrameLocks/>
          </p:cNvGraphicFramePr>
          <p:nvPr>
            <p:extLst>
              <p:ext uri="{D42A27DB-BD31-4B8C-83A1-F6EECF244321}">
                <p14:modId xmlns:p14="http://schemas.microsoft.com/office/powerpoint/2010/main" val="1480837281"/>
              </p:ext>
            </p:extLst>
          </p:nvPr>
        </p:nvGraphicFramePr>
        <p:xfrm>
          <a:off x="360037" y="631887"/>
          <a:ext cx="10972800" cy="5363393"/>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699196061"/>
                    </a:ext>
                  </a:extLst>
                </a:gridCol>
                <a:gridCol w="2743200">
                  <a:extLst>
                    <a:ext uri="{9D8B030D-6E8A-4147-A177-3AD203B41FA5}">
                      <a16:colId xmlns:a16="http://schemas.microsoft.com/office/drawing/2014/main" val="2165040041"/>
                    </a:ext>
                  </a:extLst>
                </a:gridCol>
                <a:gridCol w="2743200">
                  <a:extLst>
                    <a:ext uri="{9D8B030D-6E8A-4147-A177-3AD203B41FA5}">
                      <a16:colId xmlns:a16="http://schemas.microsoft.com/office/drawing/2014/main" val="1224305218"/>
                    </a:ext>
                  </a:extLst>
                </a:gridCol>
                <a:gridCol w="2743200">
                  <a:extLst>
                    <a:ext uri="{9D8B030D-6E8A-4147-A177-3AD203B41FA5}">
                      <a16:colId xmlns:a16="http://schemas.microsoft.com/office/drawing/2014/main" val="53383893"/>
                    </a:ext>
                  </a:extLst>
                </a:gridCol>
              </a:tblGrid>
              <a:tr h="773367">
                <a:tc>
                  <a:txBody>
                    <a:bodyPr/>
                    <a:lstStyle/>
                    <a:p>
                      <a:pPr marL="0" algn="l" rtl="0" eaLnBrk="1" latinLnBrk="0" hangingPunct="1">
                        <a:spcBef>
                          <a:spcPts val="0"/>
                        </a:spcBef>
                        <a:spcAft>
                          <a:spcPts val="0"/>
                        </a:spcAft>
                      </a:pPr>
                      <a:r>
                        <a:rPr lang="en-US" sz="2000" kern="1200" dirty="0">
                          <a:solidFill>
                            <a:schemeClr val="tx1"/>
                          </a:solidFill>
                          <a:effectLst/>
                        </a:rPr>
                        <a:t>Sprint</a:t>
                      </a:r>
                      <a:r>
                        <a:rPr lang="en-US" sz="2000" kern="1200" dirty="0">
                          <a:effectLst/>
                        </a:rPr>
                        <a:t> </a:t>
                      </a:r>
                      <a:endParaRPr lang="en-US" dirty="0">
                        <a:effectLst/>
                      </a:endParaRPr>
                    </a:p>
                  </a:txBody>
                  <a:tcPr marL="0" marR="0" marT="0" marB="0" anchor="ctr"/>
                </a:tc>
                <a:tc>
                  <a:txBody>
                    <a:bodyPr/>
                    <a:lstStyle/>
                    <a:p>
                      <a:pPr marL="0" algn="l" rtl="0" eaLnBrk="1" latinLnBrk="0" hangingPunct="1">
                        <a:spcBef>
                          <a:spcPts val="0"/>
                        </a:spcBef>
                        <a:spcAft>
                          <a:spcPts val="0"/>
                        </a:spcAft>
                      </a:pPr>
                      <a:r>
                        <a:rPr lang="en-US" sz="2000" kern="1200" dirty="0">
                          <a:solidFill>
                            <a:schemeClr val="tx1"/>
                          </a:solidFill>
                          <a:effectLst/>
                        </a:rPr>
                        <a:t>Epic</a:t>
                      </a:r>
                      <a:endParaRPr lang="en-US" dirty="0">
                        <a:solidFill>
                          <a:schemeClr val="tx1"/>
                        </a:solidFill>
                        <a:effectLst/>
                      </a:endParaRPr>
                    </a:p>
                  </a:txBody>
                  <a:tcPr marL="0" marR="0" marT="0" marB="0" anchor="ctr"/>
                </a:tc>
                <a:tc>
                  <a:txBody>
                    <a:bodyPr/>
                    <a:lstStyle/>
                    <a:p>
                      <a:pPr marL="0" algn="l" rtl="0" eaLnBrk="1" latinLnBrk="0" hangingPunct="1">
                        <a:spcBef>
                          <a:spcPts val="0"/>
                        </a:spcBef>
                        <a:spcAft>
                          <a:spcPts val="0"/>
                        </a:spcAft>
                      </a:pPr>
                      <a:r>
                        <a:rPr lang="en-US" sz="2000" kern="1200" dirty="0">
                          <a:solidFill>
                            <a:schemeClr val="tx1"/>
                          </a:solidFill>
                          <a:effectLst/>
                        </a:rPr>
                        <a:t>User Story </a:t>
                      </a:r>
                      <a:endParaRPr lang="en-US" dirty="0">
                        <a:solidFill>
                          <a:schemeClr val="tx1"/>
                        </a:solidFill>
                        <a:effectLst/>
                      </a:endParaRPr>
                    </a:p>
                  </a:txBody>
                  <a:tcPr marL="0" marR="0" marT="0" marB="0" anchor="ctr"/>
                </a:tc>
                <a:tc>
                  <a:txBody>
                    <a:bodyPr/>
                    <a:lstStyle/>
                    <a:p>
                      <a:pPr marL="0" algn="l" rtl="0" eaLnBrk="1" latinLnBrk="0" hangingPunct="1">
                        <a:spcBef>
                          <a:spcPts val="0"/>
                        </a:spcBef>
                        <a:spcAft>
                          <a:spcPts val="0"/>
                        </a:spcAft>
                      </a:pPr>
                      <a:r>
                        <a:rPr lang="en-US" sz="2000" kern="1200" dirty="0">
                          <a:solidFill>
                            <a:schemeClr val="tx1"/>
                          </a:solidFill>
                          <a:effectLst/>
                        </a:rPr>
                        <a:t>Remarks on implementation</a:t>
                      </a:r>
                      <a:endParaRPr lang="en-US" dirty="0">
                        <a:solidFill>
                          <a:schemeClr val="tx1"/>
                        </a:solidFill>
                        <a:effectLst/>
                      </a:endParaRPr>
                    </a:p>
                  </a:txBody>
                  <a:tcPr marL="0" marR="0" marT="0" marB="0" anchor="ctr"/>
                </a:tc>
                <a:extLst>
                  <a:ext uri="{0D108BD9-81ED-4DB2-BD59-A6C34878D82A}">
                    <a16:rowId xmlns:a16="http://schemas.microsoft.com/office/drawing/2014/main" val="190356091"/>
                  </a:ext>
                </a:extLst>
              </a:tr>
              <a:tr h="2142012">
                <a:tc>
                  <a:txBody>
                    <a:bodyPr/>
                    <a:lstStyle/>
                    <a:p>
                      <a:pPr marL="0" algn="l" rtl="0" eaLnBrk="1" latinLnBrk="0" hangingPunct="1">
                        <a:spcBef>
                          <a:spcPts val="0"/>
                        </a:spcBef>
                        <a:spcAft>
                          <a:spcPts val="0"/>
                        </a:spcAft>
                      </a:pPr>
                      <a:r>
                        <a:rPr lang="en-US" sz="2000" b="0" kern="1200" baseline="0" dirty="0">
                          <a:effectLst/>
                        </a:rPr>
                        <a:t>1</a:t>
                      </a:r>
                      <a:endParaRPr lang="en-US" b="0" dirty="0">
                        <a:effectLst/>
                      </a:endParaRPr>
                    </a:p>
                  </a:txBody>
                  <a:tcPr marL="0" marR="0" marT="0" marB="0" anchor="ctr"/>
                </a:tc>
                <a:tc>
                  <a:txBody>
                    <a:bodyPr/>
                    <a:lstStyle/>
                    <a:p>
                      <a:pPr marL="0" algn="l" rtl="0" eaLnBrk="1" latinLnBrk="0" hangingPunct="1">
                        <a:spcBef>
                          <a:spcPts val="0"/>
                        </a:spcBef>
                        <a:spcAft>
                          <a:spcPts val="0"/>
                        </a:spcAft>
                      </a:pPr>
                      <a:r>
                        <a:rPr lang="en-IN" dirty="0"/>
                        <a:t>JSON File Management</a:t>
                      </a:r>
                      <a:endParaRPr lang="en-US" b="0" dirty="0">
                        <a:effectLst/>
                      </a:endParaRPr>
                    </a:p>
                  </a:txBody>
                  <a:tcPr marL="0" marR="0" marT="0" marB="0" anchor="ctr"/>
                </a:tc>
                <a:tc>
                  <a:txBody>
                    <a:bodyPr/>
                    <a:lstStyle/>
                    <a:p>
                      <a:pPr marL="0" algn="l" rtl="0" eaLnBrk="1" latinLnBrk="0" hangingPunct="1">
                        <a:spcBef>
                          <a:spcPts val="0"/>
                        </a:spcBef>
                        <a:spcAft>
                          <a:spcPts val="0"/>
                        </a:spcAft>
                      </a:pPr>
                      <a:r>
                        <a:rPr lang="en-US" dirty="0"/>
                        <a:t>To manage JSON files for storing and retrieving data so that the application maintains data consistency.</a:t>
                      </a:r>
                      <a:endParaRPr lang="en-US" dirty="0">
                        <a:effectLst/>
                      </a:endParaRPr>
                    </a:p>
                  </a:txBody>
                  <a:tcPr marL="0" marR="0" marT="0" marB="0" anchor="ctr"/>
                </a:tc>
                <a:tc>
                  <a:txBody>
                    <a:bodyPr/>
                    <a:lstStyle/>
                    <a:p>
                      <a:pPr marL="0" algn="l" rtl="0" eaLnBrk="1" latinLnBrk="0" hangingPunct="1">
                        <a:spcBef>
                          <a:spcPts val="0"/>
                        </a:spcBef>
                        <a:spcAft>
                          <a:spcPts val="0"/>
                        </a:spcAft>
                      </a:pPr>
                      <a:r>
                        <a:rPr lang="en-US" dirty="0"/>
                        <a:t>Implemented functions to read and write JSON files, ensuring all necessary files are initialized and managed.</a:t>
                      </a:r>
                      <a:endParaRPr lang="en-US" dirty="0">
                        <a:effectLst/>
                      </a:endParaRPr>
                    </a:p>
                  </a:txBody>
                  <a:tcPr marL="0" marR="0" marT="0" marB="0" anchor="ctr"/>
                </a:tc>
                <a:extLst>
                  <a:ext uri="{0D108BD9-81ED-4DB2-BD59-A6C34878D82A}">
                    <a16:rowId xmlns:a16="http://schemas.microsoft.com/office/drawing/2014/main" val="1255271327"/>
                  </a:ext>
                </a:extLst>
              </a:tr>
              <a:tr h="2448014">
                <a:tc>
                  <a:txBody>
                    <a:bodyPr/>
                    <a:lstStyle/>
                    <a:p>
                      <a:pPr marL="0" algn="l" rtl="0" eaLnBrk="1" latinLnBrk="0" hangingPunct="1">
                        <a:spcBef>
                          <a:spcPts val="0"/>
                        </a:spcBef>
                        <a:spcAft>
                          <a:spcPts val="0"/>
                        </a:spcAft>
                      </a:pPr>
                      <a:r>
                        <a:rPr lang="en-US" b="0" dirty="0">
                          <a:effectLst/>
                        </a:rPr>
                        <a:t>4</a:t>
                      </a:r>
                    </a:p>
                  </a:txBody>
                  <a:tcPr marL="0" marR="0" marT="0" marB="0" anchor="ctr"/>
                </a:tc>
                <a:tc>
                  <a:txBody>
                    <a:bodyPr/>
                    <a:lstStyle/>
                    <a:p>
                      <a:pPr marL="0" algn="l" rtl="0" eaLnBrk="1" latinLnBrk="0" hangingPunct="1">
                        <a:spcBef>
                          <a:spcPts val="0"/>
                        </a:spcBef>
                        <a:spcAft>
                          <a:spcPts val="0"/>
                        </a:spcAft>
                      </a:pPr>
                      <a:r>
                        <a:rPr lang="en-IN" dirty="0"/>
                        <a:t>Resolved Tickets Handling</a:t>
                      </a:r>
                      <a:endParaRPr lang="en-US" b="0" dirty="0">
                        <a:effectLst/>
                      </a:endParaRPr>
                    </a:p>
                  </a:txBody>
                  <a:tcPr marL="0" marR="0" marT="0" marB="0" anchor="ctr"/>
                </a:tc>
                <a:tc>
                  <a:txBody>
                    <a:bodyPr/>
                    <a:lstStyle/>
                    <a:p>
                      <a:pPr marL="0" algn="l" rtl="0" eaLnBrk="1" latinLnBrk="0" hangingPunct="1">
                        <a:spcBef>
                          <a:spcPts val="0"/>
                        </a:spcBef>
                        <a:spcAft>
                          <a:spcPts val="0"/>
                        </a:spcAft>
                      </a:pPr>
                      <a:r>
                        <a:rPr lang="en-US" dirty="0"/>
                        <a:t>To manage resolved tickets separately so that they are stored and retrieved efficiently.</a:t>
                      </a:r>
                      <a:endParaRPr lang="en-US" dirty="0">
                        <a:effectLst/>
                      </a:endParaRPr>
                    </a:p>
                  </a:txBody>
                  <a:tcPr marL="0" marR="0" marT="0" marB="0" anchor="ctr"/>
                </a:tc>
                <a:tc>
                  <a:txBody>
                    <a:bodyPr/>
                    <a:lstStyle/>
                    <a:p>
                      <a:pPr marL="0" algn="l" rtl="0" eaLnBrk="1" latinLnBrk="0" hangingPunct="1">
                        <a:spcBef>
                          <a:spcPts val="0"/>
                        </a:spcBef>
                        <a:spcAft>
                          <a:spcPts val="0"/>
                        </a:spcAft>
                      </a:pPr>
                      <a:r>
                        <a:rPr lang="en-US" dirty="0"/>
                        <a:t>Implemented logic to handle resolved tickets, ensuring they are stored in separate JSON files and can be retrieved as needed.</a:t>
                      </a:r>
                      <a:endParaRPr lang="en-US" dirty="0">
                        <a:effectLst/>
                      </a:endParaRPr>
                    </a:p>
                  </a:txBody>
                  <a:tcPr marL="0" marR="0" marT="0" marB="0" anchor="ctr"/>
                </a:tc>
                <a:extLst>
                  <a:ext uri="{0D108BD9-81ED-4DB2-BD59-A6C34878D82A}">
                    <a16:rowId xmlns:a16="http://schemas.microsoft.com/office/drawing/2014/main" val="2649554225"/>
                  </a:ext>
                </a:extLst>
              </a:tr>
            </a:tbl>
          </a:graphicData>
        </a:graphic>
      </p:graphicFrame>
    </p:spTree>
    <p:extLst>
      <p:ext uri="{BB962C8B-B14F-4D97-AF65-F5344CB8AC3E}">
        <p14:creationId xmlns:p14="http://schemas.microsoft.com/office/powerpoint/2010/main" val="37536083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56F9081-A072-4EF2-1E1E-FD0138BE9035}"/>
              </a:ext>
            </a:extLst>
          </p:cNvPr>
          <p:cNvSpPr txBox="1"/>
          <p:nvPr/>
        </p:nvSpPr>
        <p:spPr>
          <a:xfrm>
            <a:off x="3892311" y="182307"/>
            <a:ext cx="302650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00FF"/>
                </a:solidFill>
                <a:latin typeface="Calibri"/>
                <a:ea typeface="MS PGothic"/>
                <a:cs typeface="Calibri"/>
              </a:rPr>
              <a:t>RISK MANAGEMENT</a:t>
            </a:r>
          </a:p>
        </p:txBody>
      </p:sp>
      <p:graphicFrame>
        <p:nvGraphicFramePr>
          <p:cNvPr id="5" name="Table 5">
            <a:extLst>
              <a:ext uri="{FF2B5EF4-FFF2-40B4-BE49-F238E27FC236}">
                <a16:creationId xmlns:a16="http://schemas.microsoft.com/office/drawing/2014/main" id="{8381CF1E-0D33-BD93-92BB-5ED4B4F91924}"/>
              </a:ext>
            </a:extLst>
          </p:cNvPr>
          <p:cNvGraphicFramePr>
            <a:graphicFrameLocks noGrp="1"/>
          </p:cNvGraphicFramePr>
          <p:nvPr>
            <p:extLst>
              <p:ext uri="{D42A27DB-BD31-4B8C-83A1-F6EECF244321}">
                <p14:modId xmlns:p14="http://schemas.microsoft.com/office/powerpoint/2010/main" val="3631806519"/>
              </p:ext>
            </p:extLst>
          </p:nvPr>
        </p:nvGraphicFramePr>
        <p:xfrm>
          <a:off x="381000" y="784743"/>
          <a:ext cx="10867540" cy="3872738"/>
        </p:xfrm>
        <a:graphic>
          <a:graphicData uri="http://schemas.openxmlformats.org/drawingml/2006/table">
            <a:tbl>
              <a:tblPr firstRow="1" bandRow="1">
                <a:tableStyleId>{5C22544A-7EE6-4342-B048-85BDC9FD1C3A}</a:tableStyleId>
              </a:tblPr>
              <a:tblGrid>
                <a:gridCol w="2173508">
                  <a:extLst>
                    <a:ext uri="{9D8B030D-6E8A-4147-A177-3AD203B41FA5}">
                      <a16:colId xmlns:a16="http://schemas.microsoft.com/office/drawing/2014/main" val="204722884"/>
                    </a:ext>
                  </a:extLst>
                </a:gridCol>
                <a:gridCol w="2173508">
                  <a:extLst>
                    <a:ext uri="{9D8B030D-6E8A-4147-A177-3AD203B41FA5}">
                      <a16:colId xmlns:a16="http://schemas.microsoft.com/office/drawing/2014/main" val="1421770658"/>
                    </a:ext>
                  </a:extLst>
                </a:gridCol>
                <a:gridCol w="2173508">
                  <a:extLst>
                    <a:ext uri="{9D8B030D-6E8A-4147-A177-3AD203B41FA5}">
                      <a16:colId xmlns:a16="http://schemas.microsoft.com/office/drawing/2014/main" val="147493746"/>
                    </a:ext>
                  </a:extLst>
                </a:gridCol>
                <a:gridCol w="2173508">
                  <a:extLst>
                    <a:ext uri="{9D8B030D-6E8A-4147-A177-3AD203B41FA5}">
                      <a16:colId xmlns:a16="http://schemas.microsoft.com/office/drawing/2014/main" val="3632844345"/>
                    </a:ext>
                  </a:extLst>
                </a:gridCol>
                <a:gridCol w="2173508">
                  <a:extLst>
                    <a:ext uri="{9D8B030D-6E8A-4147-A177-3AD203B41FA5}">
                      <a16:colId xmlns:a16="http://schemas.microsoft.com/office/drawing/2014/main" val="3776054214"/>
                    </a:ext>
                  </a:extLst>
                </a:gridCol>
              </a:tblGrid>
              <a:tr h="370840">
                <a:tc>
                  <a:txBody>
                    <a:bodyPr/>
                    <a:lstStyle/>
                    <a:p>
                      <a:pPr lvl="0">
                        <a:buNone/>
                      </a:pPr>
                      <a:r>
                        <a:rPr lang="en-US" dirty="0">
                          <a:solidFill>
                            <a:schemeClr val="tx1"/>
                          </a:solidFill>
                        </a:rPr>
                        <a:t>Risk</a:t>
                      </a:r>
                      <a:r>
                        <a:rPr lang="en-US" baseline="0" dirty="0">
                          <a:solidFill>
                            <a:schemeClr val="tx1"/>
                          </a:solidFill>
                        </a:rPr>
                        <a:t> management</a:t>
                      </a:r>
                      <a:endParaRPr lang="en-US" dirty="0">
                        <a:solidFill>
                          <a:schemeClr val="tx1"/>
                        </a:solidFill>
                      </a:endParaRPr>
                    </a:p>
                  </a:txBody>
                  <a:tcPr>
                    <a:solidFill>
                      <a:schemeClr val="accent1">
                        <a:lumMod val="90000"/>
                      </a:schemeClr>
                    </a:solidFill>
                  </a:tcPr>
                </a:tc>
                <a:tc>
                  <a:txBody>
                    <a:bodyPr/>
                    <a:lstStyle/>
                    <a:p>
                      <a:pPr lvl="0">
                        <a:buNone/>
                      </a:pPr>
                      <a:r>
                        <a:rPr lang="en-US" sz="1900" b="1" kern="1200" baseline="0" dirty="0">
                          <a:solidFill>
                            <a:schemeClr val="tx1"/>
                          </a:solidFill>
                          <a:latin typeface="+mn-lt"/>
                          <a:ea typeface="+mn-ea"/>
                          <a:cs typeface="+mn-cs"/>
                        </a:rPr>
                        <a:t>Risk Description</a:t>
                      </a:r>
                      <a:endParaRPr lang="en-US" sz="1900" dirty="0"/>
                    </a:p>
                  </a:txBody>
                  <a:tcPr>
                    <a:solidFill>
                      <a:schemeClr val="accent1">
                        <a:lumMod val="90000"/>
                      </a:schemeClr>
                    </a:solidFill>
                  </a:tcPr>
                </a:tc>
                <a:tc>
                  <a:txBody>
                    <a:bodyPr/>
                    <a:lstStyle/>
                    <a:p>
                      <a:pPr lvl="0">
                        <a:buNone/>
                      </a:pPr>
                      <a:r>
                        <a:rPr lang="en-US" sz="1900" b="1" kern="1200" baseline="0" dirty="0">
                          <a:solidFill>
                            <a:schemeClr val="tx1"/>
                          </a:solidFill>
                          <a:latin typeface="+mn-lt"/>
                          <a:ea typeface="+mn-ea"/>
                          <a:cs typeface="+mn-cs"/>
                        </a:rPr>
                        <a:t>Probability</a:t>
                      </a:r>
                      <a:endParaRPr lang="en-US" sz="1900" dirty="0"/>
                    </a:p>
                  </a:txBody>
                  <a:tcPr>
                    <a:solidFill>
                      <a:schemeClr val="accent1">
                        <a:lumMod val="90000"/>
                      </a:schemeClr>
                    </a:solidFill>
                  </a:tcPr>
                </a:tc>
                <a:tc>
                  <a:txBody>
                    <a:bodyPr/>
                    <a:lstStyle/>
                    <a:p>
                      <a:pPr lvl="0">
                        <a:buNone/>
                      </a:pPr>
                      <a:r>
                        <a:rPr lang="en-US" sz="1900" b="1" kern="1200" baseline="0" dirty="0">
                          <a:solidFill>
                            <a:schemeClr val="tx1"/>
                          </a:solidFill>
                          <a:latin typeface="+mn-lt"/>
                          <a:ea typeface="+mn-ea"/>
                          <a:cs typeface="+mn-cs"/>
                        </a:rPr>
                        <a:t>Impact</a:t>
                      </a:r>
                      <a:endParaRPr lang="en-US" sz="1900" dirty="0"/>
                    </a:p>
                  </a:txBody>
                  <a:tcPr>
                    <a:solidFill>
                      <a:schemeClr val="accent1">
                        <a:lumMod val="90000"/>
                      </a:schemeClr>
                    </a:solidFill>
                  </a:tcPr>
                </a:tc>
                <a:tc>
                  <a:txBody>
                    <a:bodyPr/>
                    <a:lstStyle/>
                    <a:p>
                      <a:pPr lvl="0">
                        <a:buNone/>
                      </a:pPr>
                      <a:r>
                        <a:rPr lang="en-US" sz="1900" b="1" kern="1200" baseline="0" dirty="0">
                          <a:solidFill>
                            <a:schemeClr val="tx1"/>
                          </a:solidFill>
                          <a:latin typeface="+mn-lt"/>
                          <a:ea typeface="+mn-ea"/>
                          <a:cs typeface="+mn-cs"/>
                        </a:rPr>
                        <a:t>Mitigation Plan</a:t>
                      </a:r>
                      <a:endParaRPr lang="en-US" sz="1900" dirty="0"/>
                    </a:p>
                  </a:txBody>
                  <a:tcPr>
                    <a:solidFill>
                      <a:schemeClr val="accent1">
                        <a:lumMod val="90000"/>
                      </a:schemeClr>
                    </a:solidFill>
                  </a:tcPr>
                </a:tc>
                <a:extLst>
                  <a:ext uri="{0D108BD9-81ED-4DB2-BD59-A6C34878D82A}">
                    <a16:rowId xmlns:a16="http://schemas.microsoft.com/office/drawing/2014/main" val="149257500"/>
                  </a:ext>
                </a:extLst>
              </a:tr>
              <a:tr h="370840">
                <a:tc>
                  <a:txBody>
                    <a:bodyPr/>
                    <a:lstStyle/>
                    <a:p>
                      <a:pPr lvl="0">
                        <a:buNone/>
                      </a:pPr>
                      <a:r>
                        <a:rPr lang="en-IN" sz="1800" dirty="0"/>
                        <a:t>Data Integrity Management</a:t>
                      </a:r>
                      <a:endParaRPr lang="en-US" sz="1900" b="1" dirty="0"/>
                    </a:p>
                  </a:txBody>
                  <a:tcPr>
                    <a:solidFill>
                      <a:schemeClr val="accent1">
                        <a:lumMod val="90000"/>
                      </a:schemeClr>
                    </a:solidFill>
                  </a:tcPr>
                </a:tc>
                <a:tc>
                  <a:txBody>
                    <a:bodyPr/>
                    <a:lstStyle/>
                    <a:p>
                      <a:pPr lvl="0">
                        <a:buNone/>
                      </a:pPr>
                      <a:r>
                        <a:rPr lang="en-US" sz="1800" dirty="0"/>
                        <a:t>Risk of data corruption or loss during file read/write operations</a:t>
                      </a:r>
                      <a:endParaRPr lang="en-US" sz="1900" b="1" dirty="0"/>
                    </a:p>
                  </a:txBody>
                  <a:tcPr>
                    <a:solidFill>
                      <a:schemeClr val="accent1">
                        <a:lumMod val="90000"/>
                      </a:schemeClr>
                    </a:solidFill>
                  </a:tcPr>
                </a:tc>
                <a:tc>
                  <a:txBody>
                    <a:bodyPr/>
                    <a:lstStyle/>
                    <a:p>
                      <a:pPr lvl="0">
                        <a:buNone/>
                      </a:pPr>
                      <a:r>
                        <a:rPr lang="en-US" sz="1900" b="0" kern="1200" baseline="0" dirty="0">
                          <a:solidFill>
                            <a:schemeClr val="tx1"/>
                          </a:solidFill>
                          <a:latin typeface="+mn-lt"/>
                          <a:ea typeface="+mn-ea"/>
                          <a:cs typeface="+mn-cs"/>
                        </a:rPr>
                        <a:t>Medium</a:t>
                      </a:r>
                      <a:endParaRPr lang="en-US" sz="1900" b="0" dirty="0"/>
                    </a:p>
                  </a:txBody>
                  <a:tcPr>
                    <a:solidFill>
                      <a:schemeClr val="accent1">
                        <a:lumMod val="90000"/>
                      </a:schemeClr>
                    </a:solidFill>
                  </a:tcPr>
                </a:tc>
                <a:tc>
                  <a:txBody>
                    <a:bodyPr/>
                    <a:lstStyle/>
                    <a:p>
                      <a:pPr lvl="0">
                        <a:buNone/>
                      </a:pPr>
                      <a:r>
                        <a:rPr lang="en-US" sz="1900" b="0" dirty="0"/>
                        <a:t>High</a:t>
                      </a:r>
                    </a:p>
                  </a:txBody>
                  <a:tcPr>
                    <a:solidFill>
                      <a:schemeClr val="accent1">
                        <a:lumMod val="90000"/>
                      </a:schemeClr>
                    </a:solidFill>
                  </a:tcPr>
                </a:tc>
                <a:tc>
                  <a:txBody>
                    <a:bodyPr/>
                    <a:lstStyle/>
                    <a:p>
                      <a:pPr lvl="0">
                        <a:buNone/>
                      </a:pPr>
                      <a:r>
                        <a:rPr lang="en-US" sz="1800" dirty="0"/>
                        <a:t>Implement robust error handling, validation checks</a:t>
                      </a:r>
                      <a:endParaRPr lang="en-US" sz="1900" b="1" dirty="0"/>
                    </a:p>
                  </a:txBody>
                  <a:tcPr>
                    <a:solidFill>
                      <a:schemeClr val="accent1">
                        <a:lumMod val="90000"/>
                      </a:schemeClr>
                    </a:solidFill>
                  </a:tcPr>
                </a:tc>
                <a:extLst>
                  <a:ext uri="{0D108BD9-81ED-4DB2-BD59-A6C34878D82A}">
                    <a16:rowId xmlns:a16="http://schemas.microsoft.com/office/drawing/2014/main" val="2610121048"/>
                  </a:ext>
                </a:extLst>
              </a:tr>
              <a:tr h="370840">
                <a:tc>
                  <a:txBody>
                    <a:bodyPr/>
                    <a:lstStyle/>
                    <a:p>
                      <a:pPr lvl="0">
                        <a:buNone/>
                      </a:pPr>
                      <a:r>
                        <a:rPr lang="en-IN" sz="1800" dirty="0" err="1"/>
                        <a:t>KeyError</a:t>
                      </a:r>
                      <a:endParaRPr lang="en-US" sz="1900" b="1" dirty="0"/>
                    </a:p>
                  </a:txBody>
                  <a:tcPr>
                    <a:solidFill>
                      <a:schemeClr val="accent1">
                        <a:lumMod val="90000"/>
                      </a:schemeClr>
                    </a:solidFill>
                  </a:tcPr>
                </a:tc>
                <a:tc>
                  <a:txBody>
                    <a:bodyPr/>
                    <a:lstStyle/>
                    <a:p>
                      <a:pPr lvl="0">
                        <a:buNone/>
                      </a:pPr>
                      <a:r>
                        <a:rPr lang="en-US" sz="1800" dirty="0"/>
                        <a:t>Encountered when trying to access a key that does not exist in a dictionary.</a:t>
                      </a:r>
                      <a:endParaRPr lang="en-US" sz="1900" b="1" dirty="0"/>
                    </a:p>
                  </a:txBody>
                  <a:tcPr>
                    <a:solidFill>
                      <a:schemeClr val="accent1">
                        <a:lumMod val="90000"/>
                      </a:schemeClr>
                    </a:solidFill>
                  </a:tcPr>
                </a:tc>
                <a:tc>
                  <a:txBody>
                    <a:bodyPr/>
                    <a:lstStyle/>
                    <a:p>
                      <a:pPr lvl="0">
                        <a:buNone/>
                      </a:pPr>
                      <a:r>
                        <a:rPr lang="en-US" sz="1900" b="0" dirty="0"/>
                        <a:t>High</a:t>
                      </a:r>
                    </a:p>
                  </a:txBody>
                  <a:tcPr>
                    <a:solidFill>
                      <a:schemeClr val="accent1">
                        <a:lumMod val="90000"/>
                      </a:schemeClr>
                    </a:solidFill>
                  </a:tcPr>
                </a:tc>
                <a:tc>
                  <a:txBody>
                    <a:bodyPr/>
                    <a:lstStyle/>
                    <a:p>
                      <a:pPr lvl="0">
                        <a:buNone/>
                      </a:pPr>
                      <a:r>
                        <a:rPr lang="en-US" sz="1900" b="0" dirty="0"/>
                        <a:t>Medium</a:t>
                      </a:r>
                    </a:p>
                  </a:txBody>
                  <a:tcPr>
                    <a:solidFill>
                      <a:schemeClr val="accent1">
                        <a:lumMod val="90000"/>
                      </a:schemeClr>
                    </a:solidFill>
                  </a:tcPr>
                </a:tc>
                <a:tc>
                  <a:txBody>
                    <a:bodyPr/>
                    <a:lstStyle/>
                    <a:p>
                      <a:pPr lvl="0">
                        <a:buNone/>
                      </a:pPr>
                      <a:r>
                        <a:rPr lang="en-US" sz="1900" b="0" dirty="0"/>
                        <a:t>proper name convention with respect to the keys in </a:t>
                      </a:r>
                      <a:r>
                        <a:rPr lang="en-US" sz="1900" b="0" dirty="0" err="1"/>
                        <a:t>hashtable</a:t>
                      </a:r>
                      <a:endParaRPr lang="en-US" sz="1900" b="0" dirty="0"/>
                    </a:p>
                  </a:txBody>
                  <a:tcPr>
                    <a:solidFill>
                      <a:schemeClr val="accent1">
                        <a:lumMod val="90000"/>
                      </a:schemeClr>
                    </a:solidFill>
                  </a:tcPr>
                </a:tc>
                <a:extLst>
                  <a:ext uri="{0D108BD9-81ED-4DB2-BD59-A6C34878D82A}">
                    <a16:rowId xmlns:a16="http://schemas.microsoft.com/office/drawing/2014/main" val="2325208292"/>
                  </a:ext>
                </a:extLst>
              </a:tr>
            </a:tbl>
          </a:graphicData>
        </a:graphic>
      </p:graphicFrame>
    </p:spTree>
    <p:extLst>
      <p:ext uri="{BB962C8B-B14F-4D97-AF65-F5344CB8AC3E}">
        <p14:creationId xmlns:p14="http://schemas.microsoft.com/office/powerpoint/2010/main" val="303109163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6D5F5C5-BD96-C3BA-CC4C-AA6023789567}"/>
              </a:ext>
            </a:extLst>
          </p:cNvPr>
          <p:cNvSpPr txBox="1">
            <a:spLocks/>
          </p:cNvSpPr>
          <p:nvPr/>
        </p:nvSpPr>
        <p:spPr>
          <a:xfrm>
            <a:off x="191881" y="888450"/>
            <a:ext cx="10972800" cy="685800"/>
          </a:xfrm>
          <a:prstGeom prst="rect">
            <a:avLst/>
          </a:prstGeom>
        </p:spPr>
        <p:txBody>
          <a:bodyPr/>
          <a:lstStyle>
            <a:lvl1pPr algn="ctr" rtl="0" eaLnBrk="0" fontAlgn="base" hangingPunct="0">
              <a:spcBef>
                <a:spcPct val="0"/>
              </a:spcBef>
              <a:spcAft>
                <a:spcPct val="0"/>
              </a:spcAft>
              <a:defRPr sz="2900">
                <a:solidFill>
                  <a:srgbClr val="1B57B5"/>
                </a:solidFill>
                <a:latin typeface="+mj-lt"/>
                <a:ea typeface="+mj-ea"/>
                <a:cs typeface="MS PGothic" charset="0"/>
              </a:defRPr>
            </a:lvl1pPr>
            <a:lvl2pPr algn="ctr" rtl="0" eaLnBrk="0" fontAlgn="base" hangingPunct="0">
              <a:spcBef>
                <a:spcPct val="0"/>
              </a:spcBef>
              <a:spcAft>
                <a:spcPct val="0"/>
              </a:spcAft>
              <a:defRPr sz="2900">
                <a:solidFill>
                  <a:srgbClr val="1B57B5"/>
                </a:solidFill>
                <a:latin typeface="Verdana" pitchFamily="34" charset="0"/>
                <a:ea typeface="MS PGothic" pitchFamily="34" charset="-128"/>
                <a:cs typeface="MS PGothic" charset="0"/>
              </a:defRPr>
            </a:lvl2pPr>
            <a:lvl3pPr algn="ctr" rtl="0" eaLnBrk="0" fontAlgn="base" hangingPunct="0">
              <a:spcBef>
                <a:spcPct val="0"/>
              </a:spcBef>
              <a:spcAft>
                <a:spcPct val="0"/>
              </a:spcAft>
              <a:defRPr sz="2900">
                <a:solidFill>
                  <a:srgbClr val="1B57B5"/>
                </a:solidFill>
                <a:latin typeface="Verdana" pitchFamily="34" charset="0"/>
                <a:ea typeface="MS PGothic" pitchFamily="34" charset="-128"/>
                <a:cs typeface="MS PGothic" charset="0"/>
              </a:defRPr>
            </a:lvl3pPr>
            <a:lvl4pPr algn="ctr" rtl="0" eaLnBrk="0" fontAlgn="base" hangingPunct="0">
              <a:spcBef>
                <a:spcPct val="0"/>
              </a:spcBef>
              <a:spcAft>
                <a:spcPct val="0"/>
              </a:spcAft>
              <a:defRPr sz="2900">
                <a:solidFill>
                  <a:srgbClr val="1B57B5"/>
                </a:solidFill>
                <a:latin typeface="Verdana" pitchFamily="34" charset="0"/>
                <a:ea typeface="MS PGothic" pitchFamily="34" charset="-128"/>
                <a:cs typeface="MS PGothic" charset="0"/>
              </a:defRPr>
            </a:lvl4pPr>
            <a:lvl5pPr algn="ctr" rtl="0" eaLnBrk="0" fontAlgn="base" hangingPunct="0">
              <a:spcBef>
                <a:spcPct val="0"/>
              </a:spcBef>
              <a:spcAft>
                <a:spcPct val="0"/>
              </a:spcAft>
              <a:defRPr sz="2900">
                <a:solidFill>
                  <a:srgbClr val="1B57B5"/>
                </a:solidFill>
                <a:latin typeface="Verdana" pitchFamily="34" charset="0"/>
                <a:ea typeface="MS PGothic" pitchFamily="34" charset="-128"/>
                <a:cs typeface="MS PGothic" charset="0"/>
              </a:defRPr>
            </a:lvl5pPr>
            <a:lvl6pPr marL="473214" algn="ctr" rtl="0" eaLnBrk="1" fontAlgn="base" hangingPunct="1">
              <a:spcBef>
                <a:spcPct val="0"/>
              </a:spcBef>
              <a:spcAft>
                <a:spcPct val="0"/>
              </a:spcAft>
              <a:defRPr sz="2904">
                <a:solidFill>
                  <a:srgbClr val="1B57B5"/>
                </a:solidFill>
                <a:latin typeface="Verdana" pitchFamily="34" charset="0"/>
                <a:ea typeface="MS PGothic" pitchFamily="34" charset="-128"/>
              </a:defRPr>
            </a:lvl6pPr>
            <a:lvl7pPr marL="946429" algn="ctr" rtl="0" eaLnBrk="1" fontAlgn="base" hangingPunct="1">
              <a:spcBef>
                <a:spcPct val="0"/>
              </a:spcBef>
              <a:spcAft>
                <a:spcPct val="0"/>
              </a:spcAft>
              <a:defRPr sz="2904">
                <a:solidFill>
                  <a:srgbClr val="1B57B5"/>
                </a:solidFill>
                <a:latin typeface="Verdana" pitchFamily="34" charset="0"/>
                <a:ea typeface="MS PGothic" pitchFamily="34" charset="-128"/>
              </a:defRPr>
            </a:lvl7pPr>
            <a:lvl8pPr marL="1419643" algn="ctr" rtl="0" eaLnBrk="1" fontAlgn="base" hangingPunct="1">
              <a:spcBef>
                <a:spcPct val="0"/>
              </a:spcBef>
              <a:spcAft>
                <a:spcPct val="0"/>
              </a:spcAft>
              <a:defRPr sz="2904">
                <a:solidFill>
                  <a:srgbClr val="1B57B5"/>
                </a:solidFill>
                <a:latin typeface="Verdana" pitchFamily="34" charset="0"/>
                <a:ea typeface="MS PGothic" pitchFamily="34" charset="-128"/>
              </a:defRPr>
            </a:lvl8pPr>
            <a:lvl9pPr marL="1892858" algn="ctr" rtl="0" eaLnBrk="1" fontAlgn="base" hangingPunct="1">
              <a:spcBef>
                <a:spcPct val="0"/>
              </a:spcBef>
              <a:spcAft>
                <a:spcPct val="0"/>
              </a:spcAft>
              <a:defRPr sz="2904">
                <a:solidFill>
                  <a:srgbClr val="1B57B5"/>
                </a:solidFill>
                <a:latin typeface="Verdana" pitchFamily="34" charset="0"/>
                <a:ea typeface="MS PGothic" pitchFamily="34" charset="-128"/>
              </a:defRPr>
            </a:lvl9pPr>
          </a:lstStyle>
          <a:p>
            <a:r>
              <a:rPr lang="en-US" sz="2400" b="1" kern="0" dirty="0">
                <a:solidFill>
                  <a:srgbClr val="0000FF"/>
                </a:solidFill>
                <a:latin typeface="Calibri"/>
                <a:cs typeface="Calibri"/>
              </a:rPr>
              <a:t>TEST LOG REPORT</a:t>
            </a:r>
            <a:endParaRPr lang="en-US" kern="0" dirty="0"/>
          </a:p>
        </p:txBody>
      </p:sp>
      <p:graphicFrame>
        <p:nvGraphicFramePr>
          <p:cNvPr id="2" name="Table 4">
            <a:extLst>
              <a:ext uri="{FF2B5EF4-FFF2-40B4-BE49-F238E27FC236}">
                <a16:creationId xmlns:a16="http://schemas.microsoft.com/office/drawing/2014/main" id="{D55159B5-88AF-E766-6803-A81EED94302B}"/>
              </a:ext>
            </a:extLst>
          </p:cNvPr>
          <p:cNvGraphicFramePr>
            <a:graphicFrameLocks/>
          </p:cNvGraphicFramePr>
          <p:nvPr>
            <p:extLst>
              <p:ext uri="{D42A27DB-BD31-4B8C-83A1-F6EECF244321}">
                <p14:modId xmlns:p14="http://schemas.microsoft.com/office/powerpoint/2010/main" val="1431856310"/>
              </p:ext>
            </p:extLst>
          </p:nvPr>
        </p:nvGraphicFramePr>
        <p:xfrm>
          <a:off x="609600" y="1815744"/>
          <a:ext cx="10972800" cy="2674326"/>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677407118"/>
                    </a:ext>
                  </a:extLst>
                </a:gridCol>
                <a:gridCol w="1828800">
                  <a:extLst>
                    <a:ext uri="{9D8B030D-6E8A-4147-A177-3AD203B41FA5}">
                      <a16:colId xmlns:a16="http://schemas.microsoft.com/office/drawing/2014/main" val="1381971300"/>
                    </a:ext>
                  </a:extLst>
                </a:gridCol>
                <a:gridCol w="1828800">
                  <a:extLst>
                    <a:ext uri="{9D8B030D-6E8A-4147-A177-3AD203B41FA5}">
                      <a16:colId xmlns:a16="http://schemas.microsoft.com/office/drawing/2014/main" val="3027760564"/>
                    </a:ext>
                  </a:extLst>
                </a:gridCol>
                <a:gridCol w="1828800">
                  <a:extLst>
                    <a:ext uri="{9D8B030D-6E8A-4147-A177-3AD203B41FA5}">
                      <a16:colId xmlns:a16="http://schemas.microsoft.com/office/drawing/2014/main" val="2644357635"/>
                    </a:ext>
                  </a:extLst>
                </a:gridCol>
                <a:gridCol w="1828800">
                  <a:extLst>
                    <a:ext uri="{9D8B030D-6E8A-4147-A177-3AD203B41FA5}">
                      <a16:colId xmlns:a16="http://schemas.microsoft.com/office/drawing/2014/main" val="3949131645"/>
                    </a:ext>
                  </a:extLst>
                </a:gridCol>
                <a:gridCol w="1828800">
                  <a:extLst>
                    <a:ext uri="{9D8B030D-6E8A-4147-A177-3AD203B41FA5}">
                      <a16:colId xmlns:a16="http://schemas.microsoft.com/office/drawing/2014/main" val="1291250763"/>
                    </a:ext>
                  </a:extLst>
                </a:gridCol>
              </a:tblGrid>
              <a:tr h="1123461">
                <a:tc>
                  <a:txBody>
                    <a:bodyPr/>
                    <a:lstStyle/>
                    <a:p>
                      <a:pPr lvl="0">
                        <a:buNone/>
                      </a:pPr>
                      <a:r>
                        <a:rPr lang="en-US" sz="1600" b="1" dirty="0">
                          <a:solidFill>
                            <a:schemeClr val="tx1"/>
                          </a:solidFill>
                        </a:rPr>
                        <a:t>TC id</a:t>
                      </a:r>
                    </a:p>
                  </a:txBody>
                  <a:tcPr>
                    <a:solidFill>
                      <a:schemeClr val="accent1">
                        <a:lumMod val="90000"/>
                      </a:schemeClr>
                    </a:solidFill>
                  </a:tcPr>
                </a:tc>
                <a:tc>
                  <a:txBody>
                    <a:bodyPr/>
                    <a:lstStyle/>
                    <a:p>
                      <a:pPr lvl="0">
                        <a:buNone/>
                      </a:pPr>
                      <a:r>
                        <a:rPr lang="en-US" sz="1600" b="1" dirty="0">
                          <a:solidFill>
                            <a:schemeClr val="tx1"/>
                          </a:solidFill>
                        </a:rPr>
                        <a:t>RS#</a:t>
                      </a:r>
                    </a:p>
                  </a:txBody>
                  <a:tcPr>
                    <a:solidFill>
                      <a:schemeClr val="accent1">
                        <a:lumMod val="90000"/>
                      </a:schemeClr>
                    </a:solidFill>
                  </a:tcPr>
                </a:tc>
                <a:tc>
                  <a:txBody>
                    <a:bodyPr/>
                    <a:lstStyle/>
                    <a:p>
                      <a:pPr lvl="0">
                        <a:buNone/>
                      </a:pPr>
                      <a:r>
                        <a:rPr lang="en-US" sz="1600" b="1" kern="1200" baseline="0" dirty="0">
                          <a:solidFill>
                            <a:schemeClr val="tx1"/>
                          </a:solidFill>
                          <a:latin typeface="+mn-lt"/>
                          <a:ea typeface="+mn-ea"/>
                          <a:cs typeface="+mn-cs"/>
                        </a:rPr>
                        <a:t>Test case description/</a:t>
                      </a:r>
                      <a:endParaRPr lang="en-US" sz="1600" b="1" dirty="0">
                        <a:solidFill>
                          <a:schemeClr val="tx1"/>
                        </a:solidFill>
                      </a:endParaRPr>
                    </a:p>
                    <a:p>
                      <a:pPr lvl="0">
                        <a:buNone/>
                      </a:pPr>
                      <a:r>
                        <a:rPr lang="en-US" sz="1600" b="1" kern="1200" baseline="0" dirty="0">
                          <a:solidFill>
                            <a:schemeClr val="tx1"/>
                          </a:solidFill>
                          <a:latin typeface="+mn-lt"/>
                          <a:ea typeface="+mn-ea"/>
                          <a:cs typeface="+mn-cs"/>
                        </a:rPr>
                        <a:t>condition</a:t>
                      </a:r>
                      <a:endParaRPr lang="en-US" sz="1600" b="1" dirty="0">
                        <a:solidFill>
                          <a:schemeClr val="tx1"/>
                        </a:solidFill>
                      </a:endParaRPr>
                    </a:p>
                  </a:txBody>
                  <a:tcPr>
                    <a:solidFill>
                      <a:schemeClr val="accent1">
                        <a:lumMod val="90000"/>
                      </a:schemeClr>
                    </a:solidFill>
                  </a:tcPr>
                </a:tc>
                <a:tc>
                  <a:txBody>
                    <a:bodyPr/>
                    <a:lstStyle/>
                    <a:p>
                      <a:pPr lvl="0">
                        <a:buNone/>
                      </a:pPr>
                      <a:r>
                        <a:rPr lang="en-US" sz="1600" b="1" kern="1200" baseline="0" dirty="0">
                          <a:solidFill>
                            <a:schemeClr val="tx1"/>
                          </a:solidFill>
                          <a:latin typeface="+mn-lt"/>
                          <a:ea typeface="+mn-ea"/>
                          <a:cs typeface="+mn-cs"/>
                        </a:rPr>
                        <a:t>Test case input</a:t>
                      </a:r>
                      <a:endParaRPr lang="en-US" sz="1600" b="1" dirty="0">
                        <a:solidFill>
                          <a:schemeClr val="tx1"/>
                        </a:solidFill>
                      </a:endParaRPr>
                    </a:p>
                  </a:txBody>
                  <a:tcPr>
                    <a:solidFill>
                      <a:schemeClr val="accent1">
                        <a:lumMod val="90000"/>
                      </a:schemeClr>
                    </a:solidFill>
                  </a:tcPr>
                </a:tc>
                <a:tc>
                  <a:txBody>
                    <a:bodyPr/>
                    <a:lstStyle/>
                    <a:p>
                      <a:pPr lvl="0">
                        <a:buNone/>
                      </a:pPr>
                      <a:r>
                        <a:rPr lang="en-US" sz="1600" b="1" kern="1200" baseline="0" dirty="0">
                          <a:solidFill>
                            <a:schemeClr val="tx1"/>
                          </a:solidFill>
                          <a:latin typeface="+mn-lt"/>
                          <a:ea typeface="+mn-ea"/>
                          <a:cs typeface="+mn-cs"/>
                        </a:rPr>
                        <a:t>Expected</a:t>
                      </a:r>
                      <a:endParaRPr lang="en-US" sz="1600" b="1" dirty="0">
                        <a:solidFill>
                          <a:schemeClr val="tx1"/>
                        </a:solidFill>
                      </a:endParaRPr>
                    </a:p>
                    <a:p>
                      <a:pPr lvl="0">
                        <a:buNone/>
                      </a:pPr>
                      <a:r>
                        <a:rPr lang="en-US" sz="1600" b="1" kern="1200" baseline="0" dirty="0">
                          <a:solidFill>
                            <a:schemeClr val="tx1"/>
                          </a:solidFill>
                          <a:latin typeface="+mn-lt"/>
                          <a:ea typeface="+mn-ea"/>
                          <a:cs typeface="+mn-cs"/>
                        </a:rPr>
                        <a:t>Output</a:t>
                      </a:r>
                      <a:endParaRPr lang="en-US" sz="1600" b="1" dirty="0">
                        <a:solidFill>
                          <a:schemeClr val="tx1"/>
                        </a:solidFill>
                      </a:endParaRPr>
                    </a:p>
                  </a:txBody>
                  <a:tcPr>
                    <a:solidFill>
                      <a:schemeClr val="accent1">
                        <a:lumMod val="90000"/>
                      </a:schemeClr>
                    </a:solidFill>
                  </a:tcPr>
                </a:tc>
                <a:tc>
                  <a:txBody>
                    <a:bodyPr/>
                    <a:lstStyle/>
                    <a:p>
                      <a:pPr lvl="0">
                        <a:buNone/>
                      </a:pPr>
                      <a:r>
                        <a:rPr lang="en-US" sz="1600" b="1" kern="1200" baseline="0" dirty="0">
                          <a:solidFill>
                            <a:schemeClr val="tx1"/>
                          </a:solidFill>
                          <a:latin typeface="+mn-lt"/>
                          <a:ea typeface="+mn-ea"/>
                          <a:cs typeface="+mn-cs"/>
                        </a:rPr>
                        <a:t>Result</a:t>
                      </a:r>
                      <a:endParaRPr lang="en-US" sz="1600" b="1" dirty="0">
                        <a:solidFill>
                          <a:schemeClr val="tx1"/>
                        </a:solidFill>
                      </a:endParaRPr>
                    </a:p>
                    <a:p>
                      <a:pPr lvl="0">
                        <a:buNone/>
                      </a:pPr>
                      <a:r>
                        <a:rPr lang="en-US" sz="1600" b="1" kern="1200" baseline="0" dirty="0">
                          <a:solidFill>
                            <a:schemeClr val="tx1"/>
                          </a:solidFill>
                          <a:latin typeface="+mn-lt"/>
                          <a:ea typeface="+mn-ea"/>
                          <a:cs typeface="+mn-cs"/>
                        </a:rPr>
                        <a:t>(PASS/ FAIL)</a:t>
                      </a:r>
                      <a:endParaRPr lang="en-US" sz="1600" b="1" dirty="0">
                        <a:solidFill>
                          <a:schemeClr val="tx1"/>
                        </a:solidFill>
                      </a:endParaRPr>
                    </a:p>
                  </a:txBody>
                  <a:tcPr>
                    <a:solidFill>
                      <a:schemeClr val="accent1">
                        <a:lumMod val="90000"/>
                      </a:schemeClr>
                    </a:solidFill>
                  </a:tcPr>
                </a:tc>
                <a:extLst>
                  <a:ext uri="{0D108BD9-81ED-4DB2-BD59-A6C34878D82A}">
                    <a16:rowId xmlns:a16="http://schemas.microsoft.com/office/drawing/2014/main" val="1735668330"/>
                  </a:ext>
                </a:extLst>
              </a:tr>
              <a:tr h="1550865">
                <a:tc>
                  <a:txBody>
                    <a:bodyPr/>
                    <a:lstStyle/>
                    <a:p>
                      <a:pPr lvl="0">
                        <a:buNone/>
                      </a:pPr>
                      <a:r>
                        <a:rPr lang="en-US" sz="1600" b="1" dirty="0">
                          <a:solidFill>
                            <a:schemeClr val="tx1"/>
                          </a:solidFill>
                        </a:rPr>
                        <a:t>1.</a:t>
                      </a:r>
                    </a:p>
                  </a:txBody>
                  <a:tcPr>
                    <a:solidFill>
                      <a:schemeClr val="accent1">
                        <a:lumMod val="90000"/>
                      </a:schemeClr>
                    </a:solidFill>
                  </a:tcPr>
                </a:tc>
                <a:tc>
                  <a:txBody>
                    <a:bodyPr/>
                    <a:lstStyle/>
                    <a:p>
                      <a:pPr lvl="0">
                        <a:buNone/>
                      </a:pPr>
                      <a:r>
                        <a:rPr lang="en-US" sz="1600" b="0" dirty="0">
                          <a:solidFill>
                            <a:schemeClr val="tx1"/>
                          </a:solidFill>
                        </a:rPr>
                        <a:t>11</a:t>
                      </a:r>
                    </a:p>
                  </a:txBody>
                  <a:tcPr>
                    <a:solidFill>
                      <a:schemeClr val="accent1">
                        <a:lumMod val="90000"/>
                      </a:schemeClr>
                    </a:solidFill>
                  </a:tcPr>
                </a:tc>
                <a:tc>
                  <a:txBody>
                    <a:bodyPr/>
                    <a:lstStyle/>
                    <a:p>
                      <a:pPr lvl="0">
                        <a:buNone/>
                      </a:pPr>
                      <a:r>
                        <a:rPr lang="en-US" sz="1600" dirty="0"/>
                        <a:t>Ensure data is correctly written to and read from a JSON file</a:t>
                      </a:r>
                      <a:endParaRPr lang="en-US" sz="1600" b="1" dirty="0">
                        <a:solidFill>
                          <a:schemeClr val="tx1"/>
                        </a:solidFill>
                      </a:endParaRPr>
                    </a:p>
                  </a:txBody>
                  <a:tcPr>
                    <a:solidFill>
                      <a:schemeClr val="accent1">
                        <a:lumMod val="90000"/>
                      </a:schemeClr>
                    </a:solidFill>
                  </a:tcPr>
                </a:tc>
                <a:tc>
                  <a:txBody>
                    <a:bodyPr/>
                    <a:lstStyle/>
                    <a:p>
                      <a:pPr lvl="0">
                        <a:buNone/>
                      </a:pPr>
                      <a:r>
                        <a:rPr lang="en-US" sz="1600" dirty="0"/>
                        <a:t>JSON data structure to write</a:t>
                      </a:r>
                      <a:endParaRPr lang="en-US" sz="1600" b="1" dirty="0">
                        <a:solidFill>
                          <a:schemeClr val="tx1"/>
                        </a:solidFill>
                      </a:endParaRPr>
                    </a:p>
                  </a:txBody>
                  <a:tcPr>
                    <a:solidFill>
                      <a:schemeClr val="accent1">
                        <a:lumMod val="90000"/>
                      </a:schemeClr>
                    </a:solidFill>
                  </a:tcPr>
                </a:tc>
                <a:tc>
                  <a:txBody>
                    <a:bodyPr/>
                    <a:lstStyle/>
                    <a:p>
                      <a:pPr lvl="0">
                        <a:buNone/>
                      </a:pPr>
                      <a:r>
                        <a:rPr lang="en-US" sz="1600" dirty="0"/>
                        <a:t>Data is written to file and correctly read back</a:t>
                      </a:r>
                      <a:endParaRPr lang="en-US" sz="1600" b="1" dirty="0">
                        <a:solidFill>
                          <a:schemeClr val="tx1"/>
                        </a:solidFill>
                      </a:endParaRPr>
                    </a:p>
                  </a:txBody>
                  <a:tcPr>
                    <a:solidFill>
                      <a:schemeClr val="accent1">
                        <a:lumMod val="90000"/>
                      </a:schemeClr>
                    </a:solidFill>
                  </a:tcPr>
                </a:tc>
                <a:tc>
                  <a:txBody>
                    <a:bodyPr/>
                    <a:lstStyle/>
                    <a:p>
                      <a:pPr lvl="0">
                        <a:buNone/>
                      </a:pPr>
                      <a:r>
                        <a:rPr lang="en-US" sz="1600" b="0" kern="1200" baseline="0" dirty="0">
                          <a:solidFill>
                            <a:schemeClr val="tx1"/>
                          </a:solidFill>
                          <a:latin typeface="+mn-lt"/>
                          <a:ea typeface="+mn-ea"/>
                          <a:cs typeface="+mn-cs"/>
                        </a:rPr>
                        <a:t>PASS</a:t>
                      </a:r>
                      <a:endParaRPr lang="en-US" sz="1600" b="0" dirty="0">
                        <a:solidFill>
                          <a:schemeClr val="tx1"/>
                        </a:solidFill>
                      </a:endParaRPr>
                    </a:p>
                  </a:txBody>
                  <a:tcPr>
                    <a:solidFill>
                      <a:schemeClr val="accent1">
                        <a:lumMod val="90000"/>
                      </a:schemeClr>
                    </a:solidFill>
                  </a:tcPr>
                </a:tc>
                <a:extLst>
                  <a:ext uri="{0D108BD9-81ED-4DB2-BD59-A6C34878D82A}">
                    <a16:rowId xmlns:a16="http://schemas.microsoft.com/office/drawing/2014/main" val="2651596296"/>
                  </a:ext>
                </a:extLst>
              </a:tr>
            </a:tbl>
          </a:graphicData>
        </a:graphic>
      </p:graphicFrame>
    </p:spTree>
    <p:extLst>
      <p:ext uri="{BB962C8B-B14F-4D97-AF65-F5344CB8AC3E}">
        <p14:creationId xmlns:p14="http://schemas.microsoft.com/office/powerpoint/2010/main" val="428540801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EA8478-E27A-4DFF-2005-BF55BFBFF722}"/>
              </a:ext>
            </a:extLst>
          </p:cNvPr>
          <p:cNvSpPr txBox="1"/>
          <p:nvPr/>
        </p:nvSpPr>
        <p:spPr>
          <a:xfrm>
            <a:off x="332014" y="809650"/>
            <a:ext cx="7184572" cy="646331"/>
          </a:xfrm>
          <a:prstGeom prst="rect">
            <a:avLst/>
          </a:prstGeom>
          <a:noFill/>
        </p:spPr>
        <p:txBody>
          <a:bodyPr wrap="square" rtlCol="0">
            <a:spAutoFit/>
          </a:bodyPr>
          <a:lstStyle/>
          <a:p>
            <a:r>
              <a:rPr lang="en-IN" dirty="0"/>
              <a:t>Implementation of </a:t>
            </a:r>
            <a:r>
              <a:rPr lang="en-IN" dirty="0" err="1"/>
              <a:t>signin</a:t>
            </a:r>
            <a:r>
              <a:rPr lang="en-IN" dirty="0"/>
              <a:t> and signing up logic and management of user </a:t>
            </a:r>
            <a:r>
              <a:rPr lang="en-IN" dirty="0" err="1"/>
              <a:t>datas</a:t>
            </a:r>
            <a:r>
              <a:rPr lang="en-IN" dirty="0"/>
              <a:t>:</a:t>
            </a:r>
          </a:p>
        </p:txBody>
      </p:sp>
      <p:pic>
        <p:nvPicPr>
          <p:cNvPr id="4" name="Picture 3">
            <a:extLst>
              <a:ext uri="{FF2B5EF4-FFF2-40B4-BE49-F238E27FC236}">
                <a16:creationId xmlns:a16="http://schemas.microsoft.com/office/drawing/2014/main" id="{BF79CF3A-A620-873C-219E-02BF41663D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5815" y="2041071"/>
            <a:ext cx="5943399" cy="3869872"/>
          </a:xfrm>
          <a:prstGeom prst="rect">
            <a:avLst/>
          </a:prstGeom>
        </p:spPr>
      </p:pic>
      <p:sp>
        <p:nvSpPr>
          <p:cNvPr id="5" name="TextBox 4">
            <a:extLst>
              <a:ext uri="{FF2B5EF4-FFF2-40B4-BE49-F238E27FC236}">
                <a16:creationId xmlns:a16="http://schemas.microsoft.com/office/drawing/2014/main" id="{1CD0D3D9-6191-78C0-9DC1-83B34AC5FE0E}"/>
              </a:ext>
            </a:extLst>
          </p:cNvPr>
          <p:cNvSpPr txBox="1"/>
          <p:nvPr/>
        </p:nvSpPr>
        <p:spPr>
          <a:xfrm>
            <a:off x="332014" y="1655116"/>
            <a:ext cx="7184572" cy="369332"/>
          </a:xfrm>
          <a:prstGeom prst="rect">
            <a:avLst/>
          </a:prstGeom>
          <a:noFill/>
        </p:spPr>
        <p:txBody>
          <a:bodyPr wrap="square" rtlCol="0">
            <a:spAutoFit/>
          </a:bodyPr>
          <a:lstStyle/>
          <a:p>
            <a:r>
              <a:rPr lang="en-IN" dirty="0"/>
              <a:t>Error for mismatched login credentials:</a:t>
            </a:r>
          </a:p>
        </p:txBody>
      </p:sp>
      <p:sp>
        <p:nvSpPr>
          <p:cNvPr id="3" name="Title 15">
            <a:extLst>
              <a:ext uri="{FF2B5EF4-FFF2-40B4-BE49-F238E27FC236}">
                <a16:creationId xmlns:a16="http://schemas.microsoft.com/office/drawing/2014/main" id="{2BEC649B-4B16-39EA-0DE1-57197CFADCA2}"/>
              </a:ext>
            </a:extLst>
          </p:cNvPr>
          <p:cNvSpPr>
            <a:spLocks noGrp="1"/>
          </p:cNvSpPr>
          <p:nvPr/>
        </p:nvSpPr>
        <p:spPr bwMode="auto">
          <a:xfrm>
            <a:off x="409036" y="24283"/>
            <a:ext cx="1097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4278" tIns="52139" rIns="104278" bIns="52139" numCol="1" anchor="ctr" anchorCtr="0" compatLnSpc="1">
            <a:prstTxWarp prst="textNoShape">
              <a:avLst/>
            </a:prstTxWarp>
          </a:bodyPr>
          <a:lstStyle>
            <a:lvl1pPr algn="ctr" rtl="0" eaLnBrk="0" fontAlgn="base" hangingPunct="0">
              <a:spcBef>
                <a:spcPct val="0"/>
              </a:spcBef>
              <a:spcAft>
                <a:spcPct val="0"/>
              </a:spcAft>
              <a:defRPr sz="2900">
                <a:solidFill>
                  <a:srgbClr val="1B57B5"/>
                </a:solidFill>
                <a:latin typeface="+mj-lt"/>
                <a:ea typeface="+mj-ea"/>
                <a:cs typeface="MS PGothic" charset="0"/>
              </a:defRPr>
            </a:lvl1pPr>
            <a:lvl2pPr algn="ctr" rtl="0" eaLnBrk="0" fontAlgn="base" hangingPunct="0">
              <a:spcBef>
                <a:spcPct val="0"/>
              </a:spcBef>
              <a:spcAft>
                <a:spcPct val="0"/>
              </a:spcAft>
              <a:defRPr sz="2900">
                <a:solidFill>
                  <a:srgbClr val="1B57B5"/>
                </a:solidFill>
                <a:latin typeface="Verdana" pitchFamily="34" charset="0"/>
                <a:ea typeface="MS PGothic" pitchFamily="34" charset="-128"/>
                <a:cs typeface="MS PGothic" charset="0"/>
              </a:defRPr>
            </a:lvl2pPr>
            <a:lvl3pPr algn="ctr" rtl="0" eaLnBrk="0" fontAlgn="base" hangingPunct="0">
              <a:spcBef>
                <a:spcPct val="0"/>
              </a:spcBef>
              <a:spcAft>
                <a:spcPct val="0"/>
              </a:spcAft>
              <a:defRPr sz="2900">
                <a:solidFill>
                  <a:srgbClr val="1B57B5"/>
                </a:solidFill>
                <a:latin typeface="Verdana" pitchFamily="34" charset="0"/>
                <a:ea typeface="MS PGothic" pitchFamily="34" charset="-128"/>
                <a:cs typeface="MS PGothic" charset="0"/>
              </a:defRPr>
            </a:lvl3pPr>
            <a:lvl4pPr algn="ctr" rtl="0" eaLnBrk="0" fontAlgn="base" hangingPunct="0">
              <a:spcBef>
                <a:spcPct val="0"/>
              </a:spcBef>
              <a:spcAft>
                <a:spcPct val="0"/>
              </a:spcAft>
              <a:defRPr sz="2900">
                <a:solidFill>
                  <a:srgbClr val="1B57B5"/>
                </a:solidFill>
                <a:latin typeface="Verdana" pitchFamily="34" charset="0"/>
                <a:ea typeface="MS PGothic" pitchFamily="34" charset="-128"/>
                <a:cs typeface="MS PGothic" charset="0"/>
              </a:defRPr>
            </a:lvl4pPr>
            <a:lvl5pPr algn="ctr" rtl="0" eaLnBrk="0" fontAlgn="base" hangingPunct="0">
              <a:spcBef>
                <a:spcPct val="0"/>
              </a:spcBef>
              <a:spcAft>
                <a:spcPct val="0"/>
              </a:spcAft>
              <a:defRPr sz="2900">
                <a:solidFill>
                  <a:srgbClr val="1B57B5"/>
                </a:solidFill>
                <a:latin typeface="Verdana" pitchFamily="34" charset="0"/>
                <a:ea typeface="MS PGothic" pitchFamily="34" charset="-128"/>
                <a:cs typeface="MS PGothic" charset="0"/>
              </a:defRPr>
            </a:lvl5pPr>
            <a:lvl6pPr marL="473214" algn="ctr" rtl="0" eaLnBrk="1" fontAlgn="base" hangingPunct="1">
              <a:spcBef>
                <a:spcPct val="0"/>
              </a:spcBef>
              <a:spcAft>
                <a:spcPct val="0"/>
              </a:spcAft>
              <a:defRPr sz="2904">
                <a:solidFill>
                  <a:srgbClr val="1B57B5"/>
                </a:solidFill>
                <a:latin typeface="Verdana" pitchFamily="34" charset="0"/>
                <a:ea typeface="MS PGothic" pitchFamily="34" charset="-128"/>
              </a:defRPr>
            </a:lvl6pPr>
            <a:lvl7pPr marL="946429" algn="ctr" rtl="0" eaLnBrk="1" fontAlgn="base" hangingPunct="1">
              <a:spcBef>
                <a:spcPct val="0"/>
              </a:spcBef>
              <a:spcAft>
                <a:spcPct val="0"/>
              </a:spcAft>
              <a:defRPr sz="2904">
                <a:solidFill>
                  <a:srgbClr val="1B57B5"/>
                </a:solidFill>
                <a:latin typeface="Verdana" pitchFamily="34" charset="0"/>
                <a:ea typeface="MS PGothic" pitchFamily="34" charset="-128"/>
              </a:defRPr>
            </a:lvl7pPr>
            <a:lvl8pPr marL="1419643" algn="ctr" rtl="0" eaLnBrk="1" fontAlgn="base" hangingPunct="1">
              <a:spcBef>
                <a:spcPct val="0"/>
              </a:spcBef>
              <a:spcAft>
                <a:spcPct val="0"/>
              </a:spcAft>
              <a:defRPr sz="2904">
                <a:solidFill>
                  <a:srgbClr val="1B57B5"/>
                </a:solidFill>
                <a:latin typeface="Verdana" pitchFamily="34" charset="0"/>
                <a:ea typeface="MS PGothic" pitchFamily="34" charset="-128"/>
              </a:defRPr>
            </a:lvl8pPr>
            <a:lvl9pPr marL="1892858" algn="ctr" rtl="0" eaLnBrk="1" fontAlgn="base" hangingPunct="1">
              <a:spcBef>
                <a:spcPct val="0"/>
              </a:spcBef>
              <a:spcAft>
                <a:spcPct val="0"/>
              </a:spcAft>
              <a:defRPr sz="2904">
                <a:solidFill>
                  <a:srgbClr val="1B57B5"/>
                </a:solidFill>
                <a:latin typeface="Verdana" pitchFamily="34" charset="0"/>
                <a:ea typeface="MS PGothic" pitchFamily="34" charset="-128"/>
              </a:defRPr>
            </a:lvl9pPr>
          </a:lstStyle>
          <a:p>
            <a:r>
              <a:rPr lang="en-IN" sz="3000" b="1" dirty="0">
                <a:solidFill>
                  <a:srgbClr val="0000FF"/>
                </a:solidFill>
                <a:latin typeface="Calibri" panose="020F0502020204030204" pitchFamily="34" charset="0"/>
                <a:cs typeface="Calibri" panose="020F0502020204030204" pitchFamily="34" charset="0"/>
              </a:rPr>
              <a:t>SCREENSHOTS OF USER INTERFACES AND TEST CASES OUTPUTS</a:t>
            </a:r>
          </a:p>
        </p:txBody>
      </p:sp>
    </p:spTree>
    <p:extLst>
      <p:ext uri="{BB962C8B-B14F-4D97-AF65-F5344CB8AC3E}">
        <p14:creationId xmlns:p14="http://schemas.microsoft.com/office/powerpoint/2010/main" val="203801993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8B6535F-637A-325B-300B-461C8AA7231E}"/>
              </a:ext>
            </a:extLst>
          </p:cNvPr>
          <p:cNvSpPr txBox="1"/>
          <p:nvPr/>
        </p:nvSpPr>
        <p:spPr>
          <a:xfrm>
            <a:off x="422694" y="810576"/>
            <a:ext cx="4149305" cy="369332"/>
          </a:xfrm>
          <a:prstGeom prst="rect">
            <a:avLst/>
          </a:prstGeom>
          <a:noFill/>
        </p:spPr>
        <p:txBody>
          <a:bodyPr wrap="square" rtlCol="0">
            <a:spAutoFit/>
          </a:bodyPr>
          <a:lstStyle/>
          <a:p>
            <a:r>
              <a:rPr lang="en-IN" b="1" dirty="0"/>
              <a:t>Technician’s Dashboard:</a:t>
            </a:r>
          </a:p>
        </p:txBody>
      </p:sp>
      <p:pic>
        <p:nvPicPr>
          <p:cNvPr id="5" name="Picture 4">
            <a:extLst>
              <a:ext uri="{FF2B5EF4-FFF2-40B4-BE49-F238E27FC236}">
                <a16:creationId xmlns:a16="http://schemas.microsoft.com/office/drawing/2014/main" id="{66812979-5099-9007-1B61-AA8B57CED9E1}"/>
              </a:ext>
            </a:extLst>
          </p:cNvPr>
          <p:cNvPicPr>
            <a:picLocks noChangeAspect="1"/>
          </p:cNvPicPr>
          <p:nvPr/>
        </p:nvPicPr>
        <p:blipFill rotWithShape="1">
          <a:blip r:embed="rId2">
            <a:extLst>
              <a:ext uri="{28A0092B-C50C-407E-A947-70E740481C1C}">
                <a14:useLocalDpi xmlns:a14="http://schemas.microsoft.com/office/drawing/2010/main" val="0"/>
              </a:ext>
            </a:extLst>
          </a:blip>
          <a:srcRect t="17205" b="7044"/>
          <a:stretch/>
        </p:blipFill>
        <p:spPr>
          <a:xfrm>
            <a:off x="828136" y="1179909"/>
            <a:ext cx="10437962" cy="4711934"/>
          </a:xfrm>
          <a:prstGeom prst="rect">
            <a:avLst/>
          </a:prstGeom>
        </p:spPr>
      </p:pic>
    </p:spTree>
    <p:extLst>
      <p:ext uri="{BB962C8B-B14F-4D97-AF65-F5344CB8AC3E}">
        <p14:creationId xmlns:p14="http://schemas.microsoft.com/office/powerpoint/2010/main" val="51666708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3F9FC0-118F-CCEA-A146-052E44C217A0}"/>
              </a:ext>
            </a:extLst>
          </p:cNvPr>
          <p:cNvSpPr txBox="1"/>
          <p:nvPr/>
        </p:nvSpPr>
        <p:spPr>
          <a:xfrm>
            <a:off x="241540" y="198408"/>
            <a:ext cx="3027871" cy="646331"/>
          </a:xfrm>
          <a:prstGeom prst="rect">
            <a:avLst/>
          </a:prstGeom>
          <a:noFill/>
        </p:spPr>
        <p:txBody>
          <a:bodyPr wrap="square" rtlCol="0">
            <a:spAutoFit/>
          </a:bodyPr>
          <a:lstStyle/>
          <a:p>
            <a:r>
              <a:rPr lang="en-IN" b="1" dirty="0"/>
              <a:t>Logging in using invalid credentials:</a:t>
            </a:r>
          </a:p>
        </p:txBody>
      </p:sp>
      <p:sp>
        <p:nvSpPr>
          <p:cNvPr id="5" name="TextBox 4">
            <a:extLst>
              <a:ext uri="{FF2B5EF4-FFF2-40B4-BE49-F238E27FC236}">
                <a16:creationId xmlns:a16="http://schemas.microsoft.com/office/drawing/2014/main" id="{EB837A78-D44D-93F3-91B6-29F617FEFD59}"/>
              </a:ext>
            </a:extLst>
          </p:cNvPr>
          <p:cNvSpPr txBox="1"/>
          <p:nvPr/>
        </p:nvSpPr>
        <p:spPr>
          <a:xfrm>
            <a:off x="4582064" y="135147"/>
            <a:ext cx="3027871" cy="923330"/>
          </a:xfrm>
          <a:prstGeom prst="rect">
            <a:avLst/>
          </a:prstGeom>
          <a:noFill/>
        </p:spPr>
        <p:txBody>
          <a:bodyPr wrap="square" rtlCol="0">
            <a:spAutoFit/>
          </a:bodyPr>
          <a:lstStyle/>
          <a:p>
            <a:r>
              <a:rPr lang="en-IN" b="1" dirty="0"/>
              <a:t>Trying to access the ticket of different user</a:t>
            </a:r>
            <a:r>
              <a:rPr lang="en-IN" dirty="0"/>
              <a:t>:</a:t>
            </a:r>
          </a:p>
        </p:txBody>
      </p:sp>
      <p:pic>
        <p:nvPicPr>
          <p:cNvPr id="7" name="Picture 6">
            <a:extLst>
              <a:ext uri="{FF2B5EF4-FFF2-40B4-BE49-F238E27FC236}">
                <a16:creationId xmlns:a16="http://schemas.microsoft.com/office/drawing/2014/main" id="{21145199-DBCE-099F-2BE0-E588D791A9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0435" y="951209"/>
            <a:ext cx="3713671" cy="2477791"/>
          </a:xfrm>
          <a:prstGeom prst="rect">
            <a:avLst/>
          </a:prstGeom>
        </p:spPr>
      </p:pic>
      <p:sp>
        <p:nvSpPr>
          <p:cNvPr id="8" name="TextBox 7">
            <a:extLst>
              <a:ext uri="{FF2B5EF4-FFF2-40B4-BE49-F238E27FC236}">
                <a16:creationId xmlns:a16="http://schemas.microsoft.com/office/drawing/2014/main" id="{53A4E1E1-D4D4-1EE3-65BF-8690838AE14A}"/>
              </a:ext>
            </a:extLst>
          </p:cNvPr>
          <p:cNvSpPr txBox="1"/>
          <p:nvPr/>
        </p:nvSpPr>
        <p:spPr>
          <a:xfrm>
            <a:off x="8116019" y="135146"/>
            <a:ext cx="3027871" cy="369332"/>
          </a:xfrm>
          <a:prstGeom prst="rect">
            <a:avLst/>
          </a:prstGeom>
          <a:noFill/>
        </p:spPr>
        <p:txBody>
          <a:bodyPr wrap="square" rtlCol="0">
            <a:spAutoFit/>
          </a:bodyPr>
          <a:lstStyle/>
          <a:p>
            <a:r>
              <a:rPr lang="en-IN" b="1" dirty="0"/>
              <a:t>feedback submission:</a:t>
            </a:r>
          </a:p>
        </p:txBody>
      </p:sp>
      <p:pic>
        <p:nvPicPr>
          <p:cNvPr id="10" name="Picture 9">
            <a:extLst>
              <a:ext uri="{FF2B5EF4-FFF2-40B4-BE49-F238E27FC236}">
                <a16:creationId xmlns:a16="http://schemas.microsoft.com/office/drawing/2014/main" id="{0FF6BBAB-5817-F6DD-F6D2-3DCFC8E4C6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4413" y="781478"/>
            <a:ext cx="3956047" cy="2893375"/>
          </a:xfrm>
          <a:prstGeom prst="rect">
            <a:avLst/>
          </a:prstGeom>
        </p:spPr>
      </p:pic>
      <p:sp>
        <p:nvSpPr>
          <p:cNvPr id="11" name="TextBox 10">
            <a:extLst>
              <a:ext uri="{FF2B5EF4-FFF2-40B4-BE49-F238E27FC236}">
                <a16:creationId xmlns:a16="http://schemas.microsoft.com/office/drawing/2014/main" id="{10AABD4B-9668-E099-C212-A334A5EF221C}"/>
              </a:ext>
            </a:extLst>
          </p:cNvPr>
          <p:cNvSpPr txBox="1"/>
          <p:nvPr/>
        </p:nvSpPr>
        <p:spPr>
          <a:xfrm>
            <a:off x="5088148" y="3474614"/>
            <a:ext cx="3027871" cy="646331"/>
          </a:xfrm>
          <a:prstGeom prst="rect">
            <a:avLst/>
          </a:prstGeom>
          <a:noFill/>
        </p:spPr>
        <p:txBody>
          <a:bodyPr wrap="square" rtlCol="0">
            <a:spAutoFit/>
          </a:bodyPr>
          <a:lstStyle/>
          <a:p>
            <a:r>
              <a:rPr lang="en-IN" b="1" dirty="0"/>
              <a:t>After-feedback submission:</a:t>
            </a:r>
          </a:p>
        </p:txBody>
      </p:sp>
      <p:pic>
        <p:nvPicPr>
          <p:cNvPr id="13" name="Picture 12">
            <a:extLst>
              <a:ext uri="{FF2B5EF4-FFF2-40B4-BE49-F238E27FC236}">
                <a16:creationId xmlns:a16="http://schemas.microsoft.com/office/drawing/2014/main" id="{92BD5C75-0C99-F5AE-E756-A2B1E7853AE2}"/>
              </a:ext>
            </a:extLst>
          </p:cNvPr>
          <p:cNvPicPr>
            <a:picLocks noChangeAspect="1"/>
          </p:cNvPicPr>
          <p:nvPr/>
        </p:nvPicPr>
        <p:blipFill rotWithShape="1">
          <a:blip r:embed="rId4">
            <a:extLst>
              <a:ext uri="{28A0092B-C50C-407E-A947-70E740481C1C}">
                <a14:useLocalDpi xmlns:a14="http://schemas.microsoft.com/office/drawing/2010/main" val="0"/>
              </a:ext>
            </a:extLst>
          </a:blip>
          <a:srcRect t="16428" r="4833" b="4054"/>
          <a:stretch/>
        </p:blipFill>
        <p:spPr>
          <a:xfrm>
            <a:off x="4477109" y="4267510"/>
            <a:ext cx="4416725" cy="2357578"/>
          </a:xfrm>
          <a:prstGeom prst="rect">
            <a:avLst/>
          </a:prstGeom>
        </p:spPr>
      </p:pic>
      <p:pic>
        <p:nvPicPr>
          <p:cNvPr id="6" name="Picture 5">
            <a:extLst>
              <a:ext uri="{FF2B5EF4-FFF2-40B4-BE49-F238E27FC236}">
                <a16:creationId xmlns:a16="http://schemas.microsoft.com/office/drawing/2014/main" id="{4BC8FAC7-9436-AAF9-A83A-A2C0EF912D0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001" y="781478"/>
            <a:ext cx="4170282" cy="3276206"/>
          </a:xfrm>
          <a:prstGeom prst="rect">
            <a:avLst/>
          </a:prstGeom>
        </p:spPr>
      </p:pic>
    </p:spTree>
    <p:extLst>
      <p:ext uri="{BB962C8B-B14F-4D97-AF65-F5344CB8AC3E}">
        <p14:creationId xmlns:p14="http://schemas.microsoft.com/office/powerpoint/2010/main" val="421541039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2B736E4-3770-B9BC-A0C0-EE8D948749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459" y="585980"/>
            <a:ext cx="3270130" cy="3295908"/>
          </a:xfrm>
          <a:prstGeom prst="rect">
            <a:avLst/>
          </a:prstGeom>
        </p:spPr>
      </p:pic>
      <p:pic>
        <p:nvPicPr>
          <p:cNvPr id="6" name="Picture 5">
            <a:extLst>
              <a:ext uri="{FF2B5EF4-FFF2-40B4-BE49-F238E27FC236}">
                <a16:creationId xmlns:a16="http://schemas.microsoft.com/office/drawing/2014/main" id="{22F4D814-E368-E1BF-70C6-375151BA24E8}"/>
              </a:ext>
            </a:extLst>
          </p:cNvPr>
          <p:cNvPicPr>
            <a:picLocks noChangeAspect="1"/>
          </p:cNvPicPr>
          <p:nvPr/>
        </p:nvPicPr>
        <p:blipFill rotWithShape="1">
          <a:blip r:embed="rId3">
            <a:extLst>
              <a:ext uri="{28A0092B-C50C-407E-A947-70E740481C1C}">
                <a14:useLocalDpi xmlns:a14="http://schemas.microsoft.com/office/drawing/2010/main" val="0"/>
              </a:ext>
            </a:extLst>
          </a:blip>
          <a:srcRect t="15974" b="8743"/>
          <a:stretch/>
        </p:blipFill>
        <p:spPr>
          <a:xfrm>
            <a:off x="188703" y="4189049"/>
            <a:ext cx="3270130" cy="2082971"/>
          </a:xfrm>
          <a:prstGeom prst="rect">
            <a:avLst/>
          </a:prstGeom>
        </p:spPr>
      </p:pic>
      <p:pic>
        <p:nvPicPr>
          <p:cNvPr id="8" name="Picture 7">
            <a:extLst>
              <a:ext uri="{FF2B5EF4-FFF2-40B4-BE49-F238E27FC236}">
                <a16:creationId xmlns:a16="http://schemas.microsoft.com/office/drawing/2014/main" id="{ED4C3FCC-F7A8-AE25-4739-D4BE6B3B6E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6422" y="2691097"/>
            <a:ext cx="6001588" cy="1190791"/>
          </a:xfrm>
          <a:prstGeom prst="rect">
            <a:avLst/>
          </a:prstGeom>
        </p:spPr>
      </p:pic>
      <p:sp>
        <p:nvSpPr>
          <p:cNvPr id="9" name="TextBox 8">
            <a:extLst>
              <a:ext uri="{FF2B5EF4-FFF2-40B4-BE49-F238E27FC236}">
                <a16:creationId xmlns:a16="http://schemas.microsoft.com/office/drawing/2014/main" id="{28B6535F-637A-325B-300B-461C8AA7231E}"/>
              </a:ext>
            </a:extLst>
          </p:cNvPr>
          <p:cNvSpPr txBox="1"/>
          <p:nvPr/>
        </p:nvSpPr>
        <p:spPr>
          <a:xfrm>
            <a:off x="3752491" y="2233934"/>
            <a:ext cx="2941608" cy="369332"/>
          </a:xfrm>
          <a:prstGeom prst="rect">
            <a:avLst/>
          </a:prstGeom>
          <a:noFill/>
        </p:spPr>
        <p:txBody>
          <a:bodyPr wrap="square" rtlCol="0">
            <a:spAutoFit/>
          </a:bodyPr>
          <a:lstStyle/>
          <a:p>
            <a:r>
              <a:rPr lang="en-IN" dirty="0"/>
              <a:t>After ticket creation:</a:t>
            </a:r>
          </a:p>
        </p:txBody>
      </p:sp>
    </p:spTree>
    <p:extLst>
      <p:ext uri="{BB962C8B-B14F-4D97-AF65-F5344CB8AC3E}">
        <p14:creationId xmlns:p14="http://schemas.microsoft.com/office/powerpoint/2010/main" val="397934825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DF7AFB-A432-BCD7-B833-C88F7FF3AF76}"/>
              </a:ext>
            </a:extLst>
          </p:cNvPr>
          <p:cNvSpPr txBox="1"/>
          <p:nvPr/>
        </p:nvSpPr>
        <p:spPr>
          <a:xfrm>
            <a:off x="234041" y="940246"/>
            <a:ext cx="4044043" cy="646331"/>
          </a:xfrm>
          <a:prstGeom prst="rect">
            <a:avLst/>
          </a:prstGeom>
          <a:noFill/>
        </p:spPr>
        <p:txBody>
          <a:bodyPr wrap="square" rtlCol="0">
            <a:spAutoFit/>
          </a:bodyPr>
          <a:lstStyle/>
          <a:p>
            <a:r>
              <a:rPr lang="en-IN" b="1" dirty="0"/>
              <a:t>Email notification after complaint submission:</a:t>
            </a:r>
          </a:p>
        </p:txBody>
      </p:sp>
      <p:pic>
        <p:nvPicPr>
          <p:cNvPr id="7" name="Picture 6">
            <a:extLst>
              <a:ext uri="{FF2B5EF4-FFF2-40B4-BE49-F238E27FC236}">
                <a16:creationId xmlns:a16="http://schemas.microsoft.com/office/drawing/2014/main" id="{AA02A50A-05B1-5430-7196-F5E2C914B6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3053" y="1975757"/>
            <a:ext cx="7207661" cy="4310743"/>
          </a:xfrm>
          <a:prstGeom prst="rect">
            <a:avLst/>
          </a:prstGeom>
        </p:spPr>
      </p:pic>
    </p:spTree>
    <p:extLst>
      <p:ext uri="{BB962C8B-B14F-4D97-AF65-F5344CB8AC3E}">
        <p14:creationId xmlns:p14="http://schemas.microsoft.com/office/powerpoint/2010/main" val="176558912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BA1C11-03BE-9E88-5693-C625A0EE3CE3}"/>
              </a:ext>
            </a:extLst>
          </p:cNvPr>
          <p:cNvSpPr txBox="1"/>
          <p:nvPr/>
        </p:nvSpPr>
        <p:spPr>
          <a:xfrm>
            <a:off x="849085" y="408214"/>
            <a:ext cx="8262831" cy="369332"/>
          </a:xfrm>
          <a:prstGeom prst="rect">
            <a:avLst/>
          </a:prstGeom>
          <a:noFill/>
        </p:spPr>
        <p:txBody>
          <a:bodyPr wrap="square" rtlCol="0">
            <a:spAutoFit/>
          </a:bodyPr>
          <a:lstStyle/>
          <a:p>
            <a:r>
              <a:rPr lang="en-US" dirty="0"/>
              <a:t>R</a:t>
            </a:r>
            <a:r>
              <a:rPr lang="en-IN" dirty="0" err="1"/>
              <a:t>etrival</a:t>
            </a:r>
            <a:r>
              <a:rPr lang="en-IN" dirty="0"/>
              <a:t> of data from </a:t>
            </a:r>
            <a:r>
              <a:rPr lang="en-IN" dirty="0" err="1"/>
              <a:t>hashtable</a:t>
            </a:r>
            <a:r>
              <a:rPr lang="en-IN" dirty="0"/>
              <a:t>(before resolving ticket:</a:t>
            </a:r>
            <a:r>
              <a:rPr lang="en-IN" b="1" dirty="0"/>
              <a:t>582856</a:t>
            </a:r>
            <a:r>
              <a:rPr lang="en-IN" dirty="0"/>
              <a:t>):</a:t>
            </a:r>
          </a:p>
        </p:txBody>
      </p:sp>
      <p:pic>
        <p:nvPicPr>
          <p:cNvPr id="4" name="Picture 3">
            <a:extLst>
              <a:ext uri="{FF2B5EF4-FFF2-40B4-BE49-F238E27FC236}">
                <a16:creationId xmlns:a16="http://schemas.microsoft.com/office/drawing/2014/main" id="{14A52782-5437-5A9B-C4B6-3490322B49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086" y="940713"/>
            <a:ext cx="9722661" cy="5509073"/>
          </a:xfrm>
          <a:prstGeom prst="rect">
            <a:avLst/>
          </a:prstGeom>
        </p:spPr>
      </p:pic>
    </p:spTree>
    <p:extLst>
      <p:ext uri="{BB962C8B-B14F-4D97-AF65-F5344CB8AC3E}">
        <p14:creationId xmlns:p14="http://schemas.microsoft.com/office/powerpoint/2010/main" val="82877178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FD28F-1C30-4FBF-AF35-F80924378FB5}"/>
              </a:ext>
            </a:extLst>
          </p:cNvPr>
          <p:cNvSpPr>
            <a:spLocks noGrp="1"/>
          </p:cNvSpPr>
          <p:nvPr>
            <p:ph type="title"/>
          </p:nvPr>
        </p:nvSpPr>
        <p:spPr>
          <a:xfrm>
            <a:off x="109267" y="475170"/>
            <a:ext cx="10972800" cy="685800"/>
          </a:xfrm>
        </p:spPr>
        <p:txBody>
          <a:bodyPr wrap="square" anchor="ctr">
            <a:noAutofit/>
          </a:bodyPr>
          <a:lstStyle/>
          <a:p>
            <a:r>
              <a:rPr lang="en-US" sz="3200" b="1" dirty="0">
                <a:solidFill>
                  <a:srgbClr val="0000FF"/>
                </a:solidFill>
                <a:latin typeface="Times New Roman" panose="02020603050405020304" pitchFamily="18" charset="0"/>
                <a:cs typeface="Times New Roman" panose="02020603050405020304" pitchFamily="18" charset="0"/>
              </a:rPr>
              <a:t>TEAM MEMBERS</a:t>
            </a:r>
            <a:endParaRPr lang="en-IN" sz="3200" b="1" dirty="0">
              <a:solidFill>
                <a:srgbClr val="0000FF"/>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E3A7F5A5-0169-1673-0552-E86B5F928FB7}"/>
              </a:ext>
            </a:extLst>
          </p:cNvPr>
          <p:cNvSpPr>
            <a:spLocks noGrp="1"/>
          </p:cNvSpPr>
          <p:nvPr>
            <p:ph idx="1"/>
          </p:nvPr>
        </p:nvSpPr>
        <p:spPr>
          <a:xfrm>
            <a:off x="2410042" y="1375507"/>
            <a:ext cx="8829088" cy="4664423"/>
          </a:xfrm>
        </p:spPr>
        <p:txBody>
          <a:bodyPr/>
          <a:lstStyle/>
          <a:p>
            <a:pPr marL="0" indent="0">
              <a:buNone/>
            </a:pP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Name</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Register Number</a:t>
            </a:r>
          </a:p>
          <a:p>
            <a:pPr marL="0" indent="0">
              <a:buNone/>
            </a:pPr>
            <a:r>
              <a:rPr lang="en-US" sz="2800" dirty="0">
                <a:latin typeface="Times New Roman" panose="02020603050405020304" pitchFamily="18" charset="0"/>
                <a:cs typeface="Times New Roman" panose="02020603050405020304" pitchFamily="18" charset="0"/>
              </a:rPr>
              <a:t>DEVANITHIMARAN E	        3122235002029</a:t>
            </a:r>
            <a:endParaRPr lang="en-US"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DHARANIKARAN S	        3122235002030</a:t>
            </a:r>
            <a:endParaRPr lang="en-US"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DHAYA ANANTH M </a:t>
            </a:r>
            <a:r>
              <a:rPr lang="en-US" sz="2800" dirty="0" err="1">
                <a:latin typeface="Times New Roman" panose="02020603050405020304" pitchFamily="18" charset="0"/>
                <a:cs typeface="Times New Roman" panose="02020603050405020304" pitchFamily="18" charset="0"/>
              </a:rPr>
              <a:t>M</a:t>
            </a:r>
            <a:r>
              <a:rPr lang="en-US" sz="2800" dirty="0">
                <a:latin typeface="Times New Roman" panose="02020603050405020304" pitchFamily="18" charset="0"/>
                <a:cs typeface="Times New Roman" panose="02020603050405020304" pitchFamily="18" charset="0"/>
              </a:rPr>
              <a:t>        3122235002031</a:t>
            </a:r>
          </a:p>
          <a:p>
            <a:pPr marL="0" indent="0">
              <a:buNone/>
            </a:pPr>
            <a:r>
              <a:rPr lang="en-US" sz="2800" dirty="0">
                <a:latin typeface="Times New Roman" panose="02020603050405020304" pitchFamily="18" charset="0"/>
                <a:cs typeface="Times New Roman" panose="02020603050405020304" pitchFamily="18" charset="0"/>
              </a:rPr>
              <a:t>DHIVAKARAN S		        3122235002032</a:t>
            </a:r>
          </a:p>
        </p:txBody>
      </p:sp>
    </p:spTree>
    <p:extLst>
      <p:ext uri="{BB962C8B-B14F-4D97-AF65-F5344CB8AC3E}">
        <p14:creationId xmlns:p14="http://schemas.microsoft.com/office/powerpoint/2010/main" val="407309327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BC2CEE-D6AE-4006-987D-B8382146DC1D}"/>
              </a:ext>
            </a:extLst>
          </p:cNvPr>
          <p:cNvSpPr txBox="1"/>
          <p:nvPr/>
        </p:nvSpPr>
        <p:spPr>
          <a:xfrm>
            <a:off x="335738" y="231751"/>
            <a:ext cx="8262831" cy="369332"/>
          </a:xfrm>
          <a:prstGeom prst="rect">
            <a:avLst/>
          </a:prstGeom>
          <a:noFill/>
        </p:spPr>
        <p:txBody>
          <a:bodyPr wrap="square" rtlCol="0">
            <a:spAutoFit/>
          </a:bodyPr>
          <a:lstStyle/>
          <a:p>
            <a:r>
              <a:rPr lang="en-US" dirty="0"/>
              <a:t>Deletion</a:t>
            </a:r>
            <a:r>
              <a:rPr lang="en-IN" dirty="0"/>
              <a:t> of data from </a:t>
            </a:r>
            <a:r>
              <a:rPr lang="en-IN" dirty="0" err="1"/>
              <a:t>hashtable</a:t>
            </a:r>
            <a:r>
              <a:rPr lang="en-IN" dirty="0"/>
              <a:t>(after resolving ticket:</a:t>
            </a:r>
            <a:r>
              <a:rPr lang="en-IN" b="1" dirty="0"/>
              <a:t>582856</a:t>
            </a:r>
            <a:r>
              <a:rPr lang="en-IN" dirty="0"/>
              <a:t>):</a:t>
            </a:r>
          </a:p>
        </p:txBody>
      </p:sp>
      <p:pic>
        <p:nvPicPr>
          <p:cNvPr id="4" name="Picture 3">
            <a:extLst>
              <a:ext uri="{FF2B5EF4-FFF2-40B4-BE49-F238E27FC236}">
                <a16:creationId xmlns:a16="http://schemas.microsoft.com/office/drawing/2014/main" id="{CAB81C53-E6F1-E75A-7630-E8F4921394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441" y="833942"/>
            <a:ext cx="10613117" cy="5190116"/>
          </a:xfrm>
          <a:prstGeom prst="rect">
            <a:avLst/>
          </a:prstGeom>
        </p:spPr>
      </p:pic>
    </p:spTree>
    <p:extLst>
      <p:ext uri="{BB962C8B-B14F-4D97-AF65-F5344CB8AC3E}">
        <p14:creationId xmlns:p14="http://schemas.microsoft.com/office/powerpoint/2010/main" val="255742708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F99425-FB97-C776-268C-FC8306B368A5}"/>
              </a:ext>
            </a:extLst>
          </p:cNvPr>
          <p:cNvSpPr txBox="1"/>
          <p:nvPr/>
        </p:nvSpPr>
        <p:spPr>
          <a:xfrm>
            <a:off x="849086" y="408214"/>
            <a:ext cx="3445328" cy="369332"/>
          </a:xfrm>
          <a:prstGeom prst="rect">
            <a:avLst/>
          </a:prstGeom>
          <a:noFill/>
        </p:spPr>
        <p:txBody>
          <a:bodyPr wrap="square" rtlCol="0">
            <a:spAutoFit/>
          </a:bodyPr>
          <a:lstStyle/>
          <a:p>
            <a:r>
              <a:rPr lang="en-IN" dirty="0"/>
              <a:t>Feedback Submission:</a:t>
            </a:r>
          </a:p>
        </p:txBody>
      </p:sp>
      <p:pic>
        <p:nvPicPr>
          <p:cNvPr id="4" name="Picture 3">
            <a:extLst>
              <a:ext uri="{FF2B5EF4-FFF2-40B4-BE49-F238E27FC236}">
                <a16:creationId xmlns:a16="http://schemas.microsoft.com/office/drawing/2014/main" id="{C3511FE8-602D-4341-55D8-C0105FE234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757" y="886794"/>
            <a:ext cx="9297698" cy="5084412"/>
          </a:xfrm>
          <a:prstGeom prst="rect">
            <a:avLst/>
          </a:prstGeom>
        </p:spPr>
      </p:pic>
    </p:spTree>
    <p:extLst>
      <p:ext uri="{BB962C8B-B14F-4D97-AF65-F5344CB8AC3E}">
        <p14:creationId xmlns:p14="http://schemas.microsoft.com/office/powerpoint/2010/main" val="3642949183"/>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C99BB93-2BD6-F93C-6298-6D903C0EE079}"/>
              </a:ext>
            </a:extLst>
          </p:cNvPr>
          <p:cNvSpPr txBox="1"/>
          <p:nvPr/>
        </p:nvSpPr>
        <p:spPr>
          <a:xfrm>
            <a:off x="195943" y="146957"/>
            <a:ext cx="8294914" cy="646331"/>
          </a:xfrm>
          <a:prstGeom prst="rect">
            <a:avLst/>
          </a:prstGeom>
          <a:noFill/>
        </p:spPr>
        <p:txBody>
          <a:bodyPr wrap="square" rtlCol="0">
            <a:spAutoFit/>
          </a:bodyPr>
          <a:lstStyle/>
          <a:p>
            <a:r>
              <a:rPr lang="en-IN" dirty="0"/>
              <a:t>Resolved-Ticket management(Reading and writing resolved tickets directly from </a:t>
            </a:r>
            <a:r>
              <a:rPr lang="en-IN" dirty="0" err="1"/>
              <a:t>json</a:t>
            </a:r>
            <a:r>
              <a:rPr lang="en-IN" dirty="0"/>
              <a:t>):</a:t>
            </a:r>
          </a:p>
        </p:txBody>
      </p:sp>
      <p:pic>
        <p:nvPicPr>
          <p:cNvPr id="6" name="Picture 5">
            <a:extLst>
              <a:ext uri="{FF2B5EF4-FFF2-40B4-BE49-F238E27FC236}">
                <a16:creationId xmlns:a16="http://schemas.microsoft.com/office/drawing/2014/main" id="{242F0917-FC6A-7FA1-E8FF-6F1141ED95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9752" y="1191985"/>
            <a:ext cx="7887776" cy="4751615"/>
          </a:xfrm>
          <a:prstGeom prst="rect">
            <a:avLst/>
          </a:prstGeom>
        </p:spPr>
      </p:pic>
    </p:spTree>
    <p:extLst>
      <p:ext uri="{BB962C8B-B14F-4D97-AF65-F5344CB8AC3E}">
        <p14:creationId xmlns:p14="http://schemas.microsoft.com/office/powerpoint/2010/main" val="1506410951"/>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DEC86-482E-FD73-6F2F-75C3613FFD7C}"/>
              </a:ext>
            </a:extLst>
          </p:cNvPr>
          <p:cNvSpPr>
            <a:spLocks noGrp="1"/>
          </p:cNvSpPr>
          <p:nvPr>
            <p:ph type="title"/>
          </p:nvPr>
        </p:nvSpPr>
        <p:spPr/>
        <p:txBody>
          <a:bodyPr/>
          <a:lstStyle/>
          <a:p>
            <a:r>
              <a:rPr lang="en-US" sz="3200" b="1" dirty="0">
                <a:solidFill>
                  <a:srgbClr val="0000FF"/>
                </a:solidFill>
                <a:latin typeface="Times New Roman" panose="02020603050405020304" pitchFamily="18" charset="0"/>
                <a:cs typeface="Times New Roman" panose="02020603050405020304" pitchFamily="18" charset="0"/>
              </a:rPr>
              <a:t>DESIGN DETAILS</a:t>
            </a:r>
            <a:endParaRPr lang="en-IN" sz="3200" b="1" dirty="0">
              <a:solidFill>
                <a:srgbClr val="0000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D3ABF2A-2F4B-9AEE-1B9D-E4B64EE4802D}"/>
              </a:ext>
            </a:extLst>
          </p:cNvPr>
          <p:cNvSpPr>
            <a:spLocks noGrp="1"/>
          </p:cNvSpPr>
          <p:nvPr>
            <p:ph idx="1"/>
          </p:nvPr>
        </p:nvSpPr>
        <p:spPr/>
        <p:txBody>
          <a:bodyPr/>
          <a:lstStyle/>
          <a:p>
            <a:pPr marL="0" indent="0">
              <a:buNone/>
            </a:pPr>
            <a:r>
              <a:rPr lang="en-IN" sz="2800" b="1" dirty="0">
                <a:latin typeface="Times New Roman" panose="02020603050405020304" pitchFamily="18" charset="0"/>
                <a:cs typeface="Times New Roman" panose="02020603050405020304" pitchFamily="18" charset="0"/>
              </a:rPr>
              <a:t>Users:</a:t>
            </a:r>
          </a:p>
          <a:p>
            <a:pPr marL="342900" indent="-342900"/>
            <a:r>
              <a:rPr lang="en-IN" sz="2800" dirty="0">
                <a:latin typeface="Times New Roman" panose="02020603050405020304" pitchFamily="18" charset="0"/>
                <a:cs typeface="Times New Roman" panose="02020603050405020304" pitchFamily="18" charset="0"/>
              </a:rPr>
              <a:t>Technician</a:t>
            </a:r>
          </a:p>
          <a:p>
            <a:pPr marL="342900" indent="-342900"/>
            <a:r>
              <a:rPr lang="en-IN" sz="2800" dirty="0">
                <a:latin typeface="Times New Roman" panose="02020603050405020304" pitchFamily="18" charset="0"/>
                <a:cs typeface="Times New Roman" panose="02020603050405020304" pitchFamily="18" charset="0"/>
              </a:rPr>
              <a:t>Admin</a:t>
            </a:r>
          </a:p>
          <a:p>
            <a:pPr marL="342900" indent="-342900"/>
            <a:r>
              <a:rPr lang="en-IN" sz="2800" dirty="0">
                <a:latin typeface="Times New Roman" panose="02020603050405020304" pitchFamily="18" charset="0"/>
                <a:cs typeface="Times New Roman" panose="02020603050405020304" pitchFamily="18" charset="0"/>
              </a:rPr>
              <a:t>Members of Organization</a:t>
            </a:r>
          </a:p>
        </p:txBody>
      </p:sp>
    </p:spTree>
    <p:extLst>
      <p:ext uri="{BB962C8B-B14F-4D97-AF65-F5344CB8AC3E}">
        <p14:creationId xmlns:p14="http://schemas.microsoft.com/office/powerpoint/2010/main" val="484521494"/>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CE4FD5BE-D3F1-FFEF-A1E9-2C685928A0D9}"/>
              </a:ext>
            </a:extLst>
          </p:cNvPr>
          <p:cNvGraphicFramePr/>
          <p:nvPr>
            <p:extLst>
              <p:ext uri="{D42A27DB-BD31-4B8C-83A1-F6EECF244321}">
                <p14:modId xmlns:p14="http://schemas.microsoft.com/office/powerpoint/2010/main" val="1303523023"/>
              </p:ext>
            </p:extLst>
          </p:nvPr>
        </p:nvGraphicFramePr>
        <p:xfrm>
          <a:off x="569343" y="802257"/>
          <a:ext cx="10144663" cy="39490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2369506"/>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3BA9CF34-8C28-745C-D087-5E492612A2D2}"/>
              </a:ext>
            </a:extLst>
          </p:cNvPr>
          <p:cNvSpPr/>
          <p:nvPr/>
        </p:nvSpPr>
        <p:spPr bwMode="auto">
          <a:xfrm>
            <a:off x="2409307" y="448574"/>
            <a:ext cx="6076547" cy="45720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lang="en-IN" dirty="0">
                <a:latin typeface="Times New Roman" pitchFamily="18" charset="0"/>
              </a:rPr>
              <a:t>   MEMBER LOGIN/TECHNICIAN LOGIN/ADMIN LOGIN</a:t>
            </a:r>
          </a:p>
        </p:txBody>
      </p:sp>
      <p:sp>
        <p:nvSpPr>
          <p:cNvPr id="8" name="Rectangle: Rounded Corners 7">
            <a:extLst>
              <a:ext uri="{FF2B5EF4-FFF2-40B4-BE49-F238E27FC236}">
                <a16:creationId xmlns:a16="http://schemas.microsoft.com/office/drawing/2014/main" id="{139A04CB-797D-8585-B6A2-BE139BB6B20F}"/>
              </a:ext>
            </a:extLst>
          </p:cNvPr>
          <p:cNvSpPr/>
          <p:nvPr/>
        </p:nvSpPr>
        <p:spPr bwMode="auto">
          <a:xfrm>
            <a:off x="4071668" y="1466490"/>
            <a:ext cx="2751826" cy="1224952"/>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IN" sz="1800" b="0" i="0" u="none" strike="noStrike" cap="none" normalizeH="0" baseline="0" dirty="0">
                <a:ln>
                  <a:noFill/>
                </a:ln>
                <a:solidFill>
                  <a:schemeClr val="tx1"/>
                </a:solidFill>
                <a:effectLst/>
                <a:latin typeface="Times New Roman" pitchFamily="18" charset="0"/>
                <a:ea typeface="MS PGothic" pitchFamily="34" charset="-128"/>
              </a:rPr>
              <a:t>SIGNUP/LOGIN PAGE</a:t>
            </a:r>
          </a:p>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lang="en-IN" dirty="0">
                <a:latin typeface="Times New Roman" pitchFamily="18" charset="0"/>
              </a:rPr>
              <a:t>(Sign-up for new user and sign-in for already existing user)</a:t>
            </a:r>
            <a:endParaRPr kumimoji="0" lang="en-IN" sz="1800" b="0" i="0" u="none" strike="noStrike" cap="none" normalizeH="0" baseline="0" dirty="0">
              <a:ln>
                <a:noFill/>
              </a:ln>
              <a:solidFill>
                <a:schemeClr val="tx1"/>
              </a:solidFill>
              <a:effectLst/>
              <a:latin typeface="Times New Roman" pitchFamily="18" charset="0"/>
              <a:ea typeface="MS PGothic" pitchFamily="34" charset="-128"/>
            </a:endParaRPr>
          </a:p>
        </p:txBody>
      </p:sp>
      <p:sp>
        <p:nvSpPr>
          <p:cNvPr id="9" name="Rectangle: Rounded Corners 8">
            <a:extLst>
              <a:ext uri="{FF2B5EF4-FFF2-40B4-BE49-F238E27FC236}">
                <a16:creationId xmlns:a16="http://schemas.microsoft.com/office/drawing/2014/main" id="{4C43A362-38D2-8CA0-C29E-6EAC8F5DA047}"/>
              </a:ext>
            </a:extLst>
          </p:cNvPr>
          <p:cNvSpPr/>
          <p:nvPr/>
        </p:nvSpPr>
        <p:spPr bwMode="auto">
          <a:xfrm>
            <a:off x="1173193" y="3916392"/>
            <a:ext cx="3148642" cy="166489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IN" sz="1800" b="0" i="0" u="none" strike="noStrike" cap="none" normalizeH="0" baseline="0" dirty="0">
                <a:ln>
                  <a:noFill/>
                </a:ln>
                <a:solidFill>
                  <a:schemeClr val="tx1"/>
                </a:solidFill>
                <a:effectLst/>
                <a:latin typeface="Times New Roman" pitchFamily="18" charset="0"/>
                <a:ea typeface="MS PGothic" pitchFamily="34" charset="-128"/>
              </a:rPr>
              <a:t>SIGN-UP</a:t>
            </a:r>
          </a:p>
          <a:p>
            <a:pPr marL="285750" marR="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IN" dirty="0">
                <a:latin typeface="Times New Roman" pitchFamily="18" charset="0"/>
              </a:rPr>
              <a:t>NAME</a:t>
            </a:r>
          </a:p>
          <a:p>
            <a:pPr marL="285750" marR="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IN" sz="1800" b="0" i="0" u="none" strike="noStrike" cap="none" normalizeH="0" baseline="0" dirty="0">
                <a:ln>
                  <a:noFill/>
                </a:ln>
                <a:solidFill>
                  <a:schemeClr val="tx1"/>
                </a:solidFill>
                <a:effectLst/>
                <a:latin typeface="Times New Roman" pitchFamily="18" charset="0"/>
                <a:ea typeface="MS PGothic" pitchFamily="34" charset="-128"/>
              </a:rPr>
              <a:t>EMAIL ID</a:t>
            </a:r>
          </a:p>
          <a:p>
            <a:pPr marL="285750" marR="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IN" dirty="0">
                <a:latin typeface="Times New Roman" pitchFamily="18" charset="0"/>
              </a:rPr>
              <a:t>CREATE PASSWORD</a:t>
            </a:r>
          </a:p>
          <a:p>
            <a:pPr marL="285750" marR="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IN" dirty="0">
                <a:latin typeface="Times New Roman" pitchFamily="18" charset="0"/>
              </a:rPr>
              <a:t>CONFIRM PASSWORD</a:t>
            </a:r>
          </a:p>
          <a:p>
            <a:pPr marL="285750" marR="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IN" sz="1800" b="0" i="0" u="none" strike="noStrike" cap="none" normalizeH="0" baseline="0" dirty="0">
              <a:ln>
                <a:noFill/>
              </a:ln>
              <a:solidFill>
                <a:schemeClr val="tx1"/>
              </a:solidFill>
              <a:effectLst/>
              <a:latin typeface="Times New Roman" pitchFamily="18" charset="0"/>
              <a:ea typeface="MS PGothic" pitchFamily="34" charset="-128"/>
            </a:endParaRPr>
          </a:p>
          <a:p>
            <a:pPr marL="285750" marR="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IN" sz="1800" b="0" i="0" u="none" strike="noStrike" cap="none" normalizeH="0" baseline="0" dirty="0">
              <a:ln>
                <a:noFill/>
              </a:ln>
              <a:solidFill>
                <a:schemeClr val="tx1"/>
              </a:solidFill>
              <a:effectLst/>
              <a:latin typeface="Times New Roman" pitchFamily="18" charset="0"/>
              <a:ea typeface="MS PGothic" pitchFamily="34" charset="-128"/>
            </a:endParaRPr>
          </a:p>
        </p:txBody>
      </p:sp>
      <p:sp>
        <p:nvSpPr>
          <p:cNvPr id="10" name="Rectangle: Rounded Corners 9">
            <a:extLst>
              <a:ext uri="{FF2B5EF4-FFF2-40B4-BE49-F238E27FC236}">
                <a16:creationId xmlns:a16="http://schemas.microsoft.com/office/drawing/2014/main" id="{DF302D9F-6449-D0C5-FB37-EE282BA094F1}"/>
              </a:ext>
            </a:extLst>
          </p:cNvPr>
          <p:cNvSpPr/>
          <p:nvPr/>
        </p:nvSpPr>
        <p:spPr bwMode="auto">
          <a:xfrm>
            <a:off x="6495690" y="3916392"/>
            <a:ext cx="2967486" cy="166489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IN" sz="1800" b="0" i="0" u="none" strike="noStrike" cap="none" normalizeH="0" baseline="0" dirty="0">
                <a:ln>
                  <a:noFill/>
                </a:ln>
                <a:solidFill>
                  <a:schemeClr val="tx1"/>
                </a:solidFill>
                <a:effectLst/>
                <a:latin typeface="Times New Roman" pitchFamily="18" charset="0"/>
                <a:ea typeface="MS PGothic" pitchFamily="34" charset="-128"/>
              </a:rPr>
              <a:t>SIGN-IN</a:t>
            </a:r>
            <a:endParaRPr lang="en-IN" dirty="0">
              <a:latin typeface="Times New Roman" pitchFamily="18" charset="0"/>
            </a:endParaRPr>
          </a:p>
          <a:p>
            <a:pPr marL="285750" marR="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IN" sz="1800" b="0" i="0" u="none" strike="noStrike" cap="none" normalizeH="0" baseline="0" dirty="0">
                <a:ln>
                  <a:noFill/>
                </a:ln>
                <a:solidFill>
                  <a:schemeClr val="tx1"/>
                </a:solidFill>
                <a:effectLst/>
                <a:latin typeface="Times New Roman" pitchFamily="18" charset="0"/>
                <a:ea typeface="MS PGothic" pitchFamily="34" charset="-128"/>
              </a:rPr>
              <a:t>EMAIL ID</a:t>
            </a:r>
          </a:p>
          <a:p>
            <a:pPr marL="285750" marR="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IN" dirty="0">
                <a:latin typeface="Times New Roman" pitchFamily="18" charset="0"/>
              </a:rPr>
              <a:t>PASSWORD</a:t>
            </a:r>
            <a:endParaRPr kumimoji="0" lang="en-IN" sz="1800" b="0" i="0" u="none" strike="noStrike" cap="none" normalizeH="0" baseline="0" dirty="0">
              <a:ln>
                <a:noFill/>
              </a:ln>
              <a:solidFill>
                <a:schemeClr val="tx1"/>
              </a:solidFill>
              <a:effectLst/>
              <a:latin typeface="Times New Roman" pitchFamily="18" charset="0"/>
              <a:ea typeface="MS PGothic" pitchFamily="34" charset="-128"/>
            </a:endParaRPr>
          </a:p>
        </p:txBody>
      </p:sp>
      <p:cxnSp>
        <p:nvCxnSpPr>
          <p:cNvPr id="12" name="Connector: Elbow 11">
            <a:extLst>
              <a:ext uri="{FF2B5EF4-FFF2-40B4-BE49-F238E27FC236}">
                <a16:creationId xmlns:a16="http://schemas.microsoft.com/office/drawing/2014/main" id="{A2EB4595-4CC2-64E7-3AD3-DD5B9403F13E}"/>
              </a:ext>
            </a:extLst>
          </p:cNvPr>
          <p:cNvCxnSpPr/>
          <p:nvPr/>
        </p:nvCxnSpPr>
        <p:spPr bwMode="auto">
          <a:xfrm rot="5400000">
            <a:off x="3860321" y="2734575"/>
            <a:ext cx="923027" cy="836762"/>
          </a:xfrm>
          <a:prstGeom prst="bentConnector3">
            <a:avLst/>
          </a:prstGeom>
          <a:solidFill>
            <a:schemeClr val="accent1"/>
          </a:solidFill>
          <a:ln w="9525" cap="flat" cmpd="sng" algn="ctr">
            <a:solidFill>
              <a:schemeClr val="tx1"/>
            </a:solidFill>
            <a:prstDash val="solid"/>
            <a:round/>
            <a:headEnd type="none" w="med" len="med"/>
            <a:tailEnd type="triangle"/>
          </a:ln>
          <a:effectLst/>
        </p:spPr>
      </p:cxnSp>
      <p:cxnSp>
        <p:nvCxnSpPr>
          <p:cNvPr id="14" name="Connector: Elbow 13">
            <a:extLst>
              <a:ext uri="{FF2B5EF4-FFF2-40B4-BE49-F238E27FC236}">
                <a16:creationId xmlns:a16="http://schemas.microsoft.com/office/drawing/2014/main" id="{3F65338C-3509-A015-6214-EE77DA0DBC81}"/>
              </a:ext>
            </a:extLst>
          </p:cNvPr>
          <p:cNvCxnSpPr>
            <a:cxnSpLocks/>
          </p:cNvCxnSpPr>
          <p:nvPr/>
        </p:nvCxnSpPr>
        <p:spPr bwMode="auto">
          <a:xfrm rot="16200000" flipH="1">
            <a:off x="6176516" y="2674189"/>
            <a:ext cx="1009295" cy="957536"/>
          </a:xfrm>
          <a:prstGeom prst="bentConnector3">
            <a:avLst/>
          </a:prstGeom>
          <a:solidFill>
            <a:schemeClr val="accent1"/>
          </a:solidFill>
          <a:ln w="9525" cap="flat" cmpd="sng" algn="ctr">
            <a:solidFill>
              <a:schemeClr val="tx1"/>
            </a:solidFill>
            <a:prstDash val="solid"/>
            <a:round/>
            <a:headEnd type="none" w="med" len="med"/>
            <a:tailEnd type="triangle"/>
          </a:ln>
          <a:effectLst/>
        </p:spPr>
      </p:cxnSp>
      <p:cxnSp>
        <p:nvCxnSpPr>
          <p:cNvPr id="17" name="Straight Arrow Connector 16">
            <a:extLst>
              <a:ext uri="{FF2B5EF4-FFF2-40B4-BE49-F238E27FC236}">
                <a16:creationId xmlns:a16="http://schemas.microsoft.com/office/drawing/2014/main" id="{44A9D25B-9D68-FAC3-7CF1-0E083C459FAF}"/>
              </a:ext>
            </a:extLst>
          </p:cNvPr>
          <p:cNvCxnSpPr/>
          <p:nvPr/>
        </p:nvCxnSpPr>
        <p:spPr bwMode="auto">
          <a:xfrm>
            <a:off x="5447581" y="1000664"/>
            <a:ext cx="0" cy="37093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877478371"/>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a:extLst>
              <a:ext uri="{FF2B5EF4-FFF2-40B4-BE49-F238E27FC236}">
                <a16:creationId xmlns:a16="http://schemas.microsoft.com/office/drawing/2014/main" id="{5121A97F-2EFE-82D6-77F0-DD84C8CF2D54}"/>
              </a:ext>
            </a:extLst>
          </p:cNvPr>
          <p:cNvSpPr txBox="1"/>
          <p:nvPr/>
        </p:nvSpPr>
        <p:spPr>
          <a:xfrm>
            <a:off x="9171213" y="5225143"/>
            <a:ext cx="1156607" cy="3129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7" name="Rectangle: Rounded Corners 16">
            <a:extLst>
              <a:ext uri="{FF2B5EF4-FFF2-40B4-BE49-F238E27FC236}">
                <a16:creationId xmlns:a16="http://schemas.microsoft.com/office/drawing/2014/main" id="{D97304BB-AF97-36B3-41BE-404A7968E5E4}"/>
              </a:ext>
            </a:extLst>
          </p:cNvPr>
          <p:cNvSpPr/>
          <p:nvPr/>
        </p:nvSpPr>
        <p:spPr bwMode="auto">
          <a:xfrm>
            <a:off x="3821499" y="412240"/>
            <a:ext cx="3096883" cy="569344"/>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IN" sz="1800" b="0" i="0" u="none" strike="noStrike" cap="none" normalizeH="0" baseline="0" dirty="0">
                <a:ln>
                  <a:noFill/>
                </a:ln>
                <a:solidFill>
                  <a:schemeClr val="tx1"/>
                </a:solidFill>
                <a:effectLst/>
                <a:latin typeface="Times New Roman" pitchFamily="18" charset="0"/>
                <a:ea typeface="MS PGothic" pitchFamily="34" charset="-128"/>
              </a:rPr>
              <a:t>       CLIENT LOGIN</a:t>
            </a:r>
          </a:p>
        </p:txBody>
      </p:sp>
      <p:sp>
        <p:nvSpPr>
          <p:cNvPr id="18" name="Rectangle: Rounded Corners 17">
            <a:extLst>
              <a:ext uri="{FF2B5EF4-FFF2-40B4-BE49-F238E27FC236}">
                <a16:creationId xmlns:a16="http://schemas.microsoft.com/office/drawing/2014/main" id="{16F66FB3-F1B2-F055-9DF9-AD6826E14E3C}"/>
              </a:ext>
            </a:extLst>
          </p:cNvPr>
          <p:cNvSpPr/>
          <p:nvPr/>
        </p:nvSpPr>
        <p:spPr bwMode="auto">
          <a:xfrm>
            <a:off x="2415397" y="2329131"/>
            <a:ext cx="2053086" cy="569344"/>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IN" sz="1800" b="0" i="0" u="none" strike="noStrike" cap="none" normalizeH="0" baseline="0" dirty="0">
                <a:ln>
                  <a:noFill/>
                </a:ln>
                <a:solidFill>
                  <a:schemeClr val="tx1"/>
                </a:solidFill>
                <a:effectLst/>
                <a:latin typeface="Times New Roman" pitchFamily="18" charset="0"/>
                <a:ea typeface="MS PGothic" pitchFamily="34" charset="-128"/>
              </a:rPr>
              <a:t>CREATE TICKET</a:t>
            </a:r>
          </a:p>
        </p:txBody>
      </p:sp>
      <p:sp>
        <p:nvSpPr>
          <p:cNvPr id="19" name="Rectangle: Rounded Corners 18">
            <a:extLst>
              <a:ext uri="{FF2B5EF4-FFF2-40B4-BE49-F238E27FC236}">
                <a16:creationId xmlns:a16="http://schemas.microsoft.com/office/drawing/2014/main" id="{24EB258E-2F2B-A60A-8241-0131D92805BA}"/>
              </a:ext>
            </a:extLst>
          </p:cNvPr>
          <p:cNvSpPr/>
          <p:nvPr/>
        </p:nvSpPr>
        <p:spPr bwMode="auto">
          <a:xfrm>
            <a:off x="5759465" y="2329131"/>
            <a:ext cx="1949570" cy="569344"/>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IN" sz="1800" b="0" i="0" u="none" strike="noStrike" cap="none" normalizeH="0" baseline="0" dirty="0">
                <a:ln>
                  <a:noFill/>
                </a:ln>
                <a:solidFill>
                  <a:schemeClr val="tx1"/>
                </a:solidFill>
                <a:effectLst/>
                <a:latin typeface="Times New Roman" pitchFamily="18" charset="0"/>
                <a:ea typeface="MS PGothic" pitchFamily="34" charset="-128"/>
              </a:rPr>
              <a:t>TICKET STATUS</a:t>
            </a:r>
          </a:p>
        </p:txBody>
      </p:sp>
      <p:cxnSp>
        <p:nvCxnSpPr>
          <p:cNvPr id="24" name="Connector: Elbow 23">
            <a:extLst>
              <a:ext uri="{FF2B5EF4-FFF2-40B4-BE49-F238E27FC236}">
                <a16:creationId xmlns:a16="http://schemas.microsoft.com/office/drawing/2014/main" id="{E0E8A24F-4087-CC78-2850-1572AA43461F}"/>
              </a:ext>
            </a:extLst>
          </p:cNvPr>
          <p:cNvCxnSpPr>
            <a:cxnSpLocks/>
          </p:cNvCxnSpPr>
          <p:nvPr/>
        </p:nvCxnSpPr>
        <p:spPr bwMode="auto">
          <a:xfrm rot="5400000">
            <a:off x="3420227" y="1003298"/>
            <a:ext cx="1311508" cy="1268082"/>
          </a:xfrm>
          <a:prstGeom prst="bentConnector3">
            <a:avLst/>
          </a:prstGeom>
          <a:solidFill>
            <a:schemeClr val="accent1"/>
          </a:solidFill>
          <a:ln w="9525" cap="flat" cmpd="sng" algn="ctr">
            <a:solidFill>
              <a:schemeClr val="tx1"/>
            </a:solidFill>
            <a:prstDash val="solid"/>
            <a:round/>
            <a:headEnd type="none" w="med" len="med"/>
            <a:tailEnd type="triangle"/>
          </a:ln>
          <a:effectLst/>
        </p:spPr>
      </p:cxnSp>
      <p:cxnSp>
        <p:nvCxnSpPr>
          <p:cNvPr id="29" name="Connector: Elbow 28">
            <a:extLst>
              <a:ext uri="{FF2B5EF4-FFF2-40B4-BE49-F238E27FC236}">
                <a16:creationId xmlns:a16="http://schemas.microsoft.com/office/drawing/2014/main" id="{AB631B7B-71EA-A822-9E81-6A7621288871}"/>
              </a:ext>
            </a:extLst>
          </p:cNvPr>
          <p:cNvCxnSpPr>
            <a:cxnSpLocks/>
          </p:cNvCxnSpPr>
          <p:nvPr/>
        </p:nvCxnSpPr>
        <p:spPr bwMode="auto">
          <a:xfrm rot="16200000" flipH="1">
            <a:off x="5714292" y="1218593"/>
            <a:ext cx="1322593" cy="898483"/>
          </a:xfrm>
          <a:prstGeom prst="bentConnector3">
            <a:avLst>
              <a:gd name="adj1" fmla="val 50000"/>
            </a:avLst>
          </a:prstGeom>
          <a:solidFill>
            <a:schemeClr val="accent1"/>
          </a:solidFill>
          <a:ln w="9525" cap="flat" cmpd="sng" algn="ctr">
            <a:solidFill>
              <a:schemeClr val="tx1"/>
            </a:solidFill>
            <a:prstDash val="solid"/>
            <a:round/>
            <a:headEnd type="none" w="med" len="med"/>
            <a:tailEnd type="triangle"/>
          </a:ln>
          <a:effectLst/>
        </p:spPr>
      </p:cxnSp>
      <p:sp>
        <p:nvSpPr>
          <p:cNvPr id="32" name="Rectangle: Rounded Corners 31">
            <a:extLst>
              <a:ext uri="{FF2B5EF4-FFF2-40B4-BE49-F238E27FC236}">
                <a16:creationId xmlns:a16="http://schemas.microsoft.com/office/drawing/2014/main" id="{1080D691-8A6C-417C-C133-D5F754F0770A}"/>
              </a:ext>
            </a:extLst>
          </p:cNvPr>
          <p:cNvSpPr/>
          <p:nvPr/>
        </p:nvSpPr>
        <p:spPr bwMode="auto">
          <a:xfrm>
            <a:off x="2155833" y="3173595"/>
            <a:ext cx="2596551" cy="42824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IN" sz="1800" b="0" i="0" u="none" strike="noStrike" cap="none" normalizeH="0" baseline="0" dirty="0">
                <a:ln>
                  <a:noFill/>
                </a:ln>
                <a:solidFill>
                  <a:schemeClr val="tx1"/>
                </a:solidFill>
                <a:effectLst/>
                <a:latin typeface="Times New Roman" pitchFamily="18" charset="0"/>
                <a:ea typeface="MS PGothic" pitchFamily="34" charset="-128"/>
              </a:rPr>
              <a:t>COMPLAIN LOG PAGE</a:t>
            </a:r>
          </a:p>
        </p:txBody>
      </p:sp>
      <p:sp>
        <p:nvSpPr>
          <p:cNvPr id="33" name="Rectangle: Rounded Corners 32">
            <a:extLst>
              <a:ext uri="{FF2B5EF4-FFF2-40B4-BE49-F238E27FC236}">
                <a16:creationId xmlns:a16="http://schemas.microsoft.com/office/drawing/2014/main" id="{5B48C462-1AB6-DB52-7B94-8205E0C5683E}"/>
              </a:ext>
            </a:extLst>
          </p:cNvPr>
          <p:cNvSpPr/>
          <p:nvPr/>
        </p:nvSpPr>
        <p:spPr bwMode="auto">
          <a:xfrm>
            <a:off x="1656272" y="3908908"/>
            <a:ext cx="3571335" cy="2613804"/>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285750" marR="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IN" sz="1800" b="0" i="0" u="none" strike="noStrike" cap="none" normalizeH="0" baseline="0" dirty="0">
                <a:ln>
                  <a:noFill/>
                </a:ln>
                <a:solidFill>
                  <a:schemeClr val="tx1"/>
                </a:solidFill>
                <a:effectLst/>
                <a:latin typeface="Times New Roman" pitchFamily="18" charset="0"/>
                <a:ea typeface="MS PGothic" pitchFamily="34" charset="-128"/>
              </a:rPr>
              <a:t> HELP TOPIC</a:t>
            </a:r>
          </a:p>
          <a:p>
            <a:pPr marL="285750" marR="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IN" dirty="0">
                <a:latin typeface="Times New Roman" pitchFamily="18" charset="0"/>
              </a:rPr>
              <a:t>SUBJECT OF ISSUE</a:t>
            </a:r>
          </a:p>
          <a:p>
            <a:pPr marL="285750" marR="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IN" sz="1800" b="0" i="0" u="none" strike="noStrike" cap="none" normalizeH="0" baseline="0" dirty="0">
                <a:ln>
                  <a:noFill/>
                </a:ln>
                <a:solidFill>
                  <a:schemeClr val="tx1"/>
                </a:solidFill>
                <a:effectLst/>
                <a:latin typeface="Times New Roman" pitchFamily="18" charset="0"/>
                <a:ea typeface="MS PGothic" pitchFamily="34" charset="-128"/>
              </a:rPr>
              <a:t>DESCRIPTION OF ISSUE</a:t>
            </a:r>
          </a:p>
          <a:p>
            <a:pPr marL="285750" marR="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IN" dirty="0">
                <a:latin typeface="Times New Roman" pitchFamily="18" charset="0"/>
              </a:rPr>
              <a:t>LOCATION(DEPT/HOSTEL)</a:t>
            </a:r>
          </a:p>
          <a:p>
            <a:pPr marL="285750" marR="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IN" sz="1800" b="0" i="0" u="none" strike="noStrike" cap="none" normalizeH="0" baseline="0" dirty="0">
                <a:ln>
                  <a:noFill/>
                </a:ln>
                <a:solidFill>
                  <a:schemeClr val="tx1"/>
                </a:solidFill>
                <a:effectLst/>
                <a:latin typeface="Times New Roman" pitchFamily="18" charset="0"/>
                <a:ea typeface="MS PGothic" pitchFamily="34" charset="-128"/>
              </a:rPr>
              <a:t>DEPT/HOSTEL ROOM NO</a:t>
            </a:r>
          </a:p>
          <a:p>
            <a:pPr marL="285750" marR="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IN" dirty="0">
                <a:latin typeface="Times New Roman" pitchFamily="18" charset="0"/>
              </a:rPr>
              <a:t>MOB.NO</a:t>
            </a:r>
            <a:endParaRPr kumimoji="0" lang="en-IN" sz="1800" b="0" i="0" u="none" strike="noStrike" cap="none" normalizeH="0" baseline="0" dirty="0">
              <a:ln>
                <a:noFill/>
              </a:ln>
              <a:solidFill>
                <a:schemeClr val="tx1"/>
              </a:solidFill>
              <a:effectLst/>
              <a:latin typeface="Times New Roman" pitchFamily="18" charset="0"/>
              <a:ea typeface="MS PGothic" pitchFamily="34" charset="-128"/>
            </a:endParaRPr>
          </a:p>
          <a:p>
            <a:pPr marL="285750" marR="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IN" dirty="0">
                <a:latin typeface="Times New Roman" pitchFamily="18" charset="0"/>
              </a:rPr>
              <a:t>PREFERRED TIME</a:t>
            </a:r>
            <a:endParaRPr kumimoji="0" lang="en-IN" sz="1800" b="0" i="0" u="none" strike="noStrike" cap="none" normalizeH="0" baseline="0" dirty="0">
              <a:ln>
                <a:noFill/>
              </a:ln>
              <a:solidFill>
                <a:schemeClr val="tx1"/>
              </a:solidFill>
              <a:effectLst/>
              <a:latin typeface="Times New Roman" pitchFamily="18" charset="0"/>
              <a:ea typeface="MS PGothic" pitchFamily="34" charset="-128"/>
            </a:endParaRPr>
          </a:p>
        </p:txBody>
      </p:sp>
      <p:sp>
        <p:nvSpPr>
          <p:cNvPr id="34" name="Rectangle: Rounded Corners 33">
            <a:extLst>
              <a:ext uri="{FF2B5EF4-FFF2-40B4-BE49-F238E27FC236}">
                <a16:creationId xmlns:a16="http://schemas.microsoft.com/office/drawing/2014/main" id="{DFAE7C84-1D40-B182-0FF5-0C964489B3A0}"/>
              </a:ext>
            </a:extLst>
          </p:cNvPr>
          <p:cNvSpPr/>
          <p:nvPr/>
        </p:nvSpPr>
        <p:spPr bwMode="auto">
          <a:xfrm>
            <a:off x="5456205" y="3959525"/>
            <a:ext cx="2924355" cy="2162151"/>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285750" marR="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IN" sz="1800" b="0" i="0" u="none" strike="noStrike" cap="none" normalizeH="0" baseline="0" dirty="0">
                <a:ln>
                  <a:noFill/>
                </a:ln>
                <a:solidFill>
                  <a:schemeClr val="tx1"/>
                </a:solidFill>
                <a:effectLst/>
                <a:latin typeface="Times New Roman" pitchFamily="18" charset="0"/>
                <a:ea typeface="MS PGothic" pitchFamily="34" charset="-128"/>
              </a:rPr>
              <a:t>TICKET NO</a:t>
            </a:r>
          </a:p>
          <a:p>
            <a:pPr marL="285750" marR="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IN" sz="1800" b="0" i="0" u="none" strike="noStrike" cap="none" normalizeH="0" baseline="0" dirty="0">
                <a:ln>
                  <a:noFill/>
                </a:ln>
                <a:solidFill>
                  <a:schemeClr val="tx1"/>
                </a:solidFill>
                <a:effectLst/>
                <a:latin typeface="Times New Roman" pitchFamily="18" charset="0"/>
                <a:ea typeface="MS PGothic" pitchFamily="34" charset="-128"/>
              </a:rPr>
              <a:t>STATUS</a:t>
            </a:r>
          </a:p>
          <a:p>
            <a:pPr marL="285750" marR="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IN" sz="1800" b="0" i="0" u="none" strike="noStrike" cap="none" normalizeH="0" baseline="0" dirty="0">
                <a:ln>
                  <a:noFill/>
                </a:ln>
                <a:solidFill>
                  <a:schemeClr val="tx1"/>
                </a:solidFill>
                <a:effectLst/>
                <a:latin typeface="Times New Roman" pitchFamily="18" charset="0"/>
                <a:ea typeface="MS PGothic" pitchFamily="34" charset="-128"/>
              </a:rPr>
              <a:t>SUBJECT </a:t>
            </a:r>
          </a:p>
          <a:p>
            <a:pPr marL="0" marR="0" indent="0" algn="l" defTabSz="914400" rtl="0" eaLnBrk="1" fontAlgn="base" latinLnBrk="0" hangingPunct="1">
              <a:lnSpc>
                <a:spcPct val="100000"/>
              </a:lnSpc>
              <a:spcBef>
                <a:spcPct val="0"/>
              </a:spcBef>
              <a:spcAft>
                <a:spcPct val="0"/>
              </a:spcAft>
              <a:buClrTx/>
              <a:buSzTx/>
              <a:buFont typeface="Arial" pitchFamily="34" charset="0"/>
              <a:buNone/>
              <a:tabLst/>
            </a:pPr>
            <a:r>
              <a:rPr kumimoji="0" lang="en-IN" sz="1800" b="0" i="0" u="none" strike="noStrike" cap="none" normalizeH="0" baseline="0" dirty="0">
                <a:ln>
                  <a:noFill/>
                </a:ln>
                <a:solidFill>
                  <a:schemeClr val="tx1"/>
                </a:solidFill>
                <a:effectLst/>
                <a:latin typeface="Times New Roman" pitchFamily="18" charset="0"/>
                <a:ea typeface="MS PGothic" pitchFamily="34" charset="-128"/>
              </a:rPr>
              <a:t>     WILL BE DISPLAYED</a:t>
            </a:r>
          </a:p>
        </p:txBody>
      </p:sp>
      <p:cxnSp>
        <p:nvCxnSpPr>
          <p:cNvPr id="41" name="Straight Arrow Connector 40">
            <a:extLst>
              <a:ext uri="{FF2B5EF4-FFF2-40B4-BE49-F238E27FC236}">
                <a16:creationId xmlns:a16="http://schemas.microsoft.com/office/drawing/2014/main" id="{BB73335D-016F-11B9-2D3B-142F528F141A}"/>
              </a:ext>
            </a:extLst>
          </p:cNvPr>
          <p:cNvCxnSpPr>
            <a:cxnSpLocks/>
            <a:stCxn id="18" idx="2"/>
          </p:cNvCxnSpPr>
          <p:nvPr/>
        </p:nvCxnSpPr>
        <p:spPr bwMode="auto">
          <a:xfrm>
            <a:off x="3441940" y="2898475"/>
            <a:ext cx="0" cy="21566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6" name="Straight Arrow Connector 45">
            <a:extLst>
              <a:ext uri="{FF2B5EF4-FFF2-40B4-BE49-F238E27FC236}">
                <a16:creationId xmlns:a16="http://schemas.microsoft.com/office/drawing/2014/main" id="{B046C8CC-D6C5-5DC3-1BD6-7BFA148087B3}"/>
              </a:ext>
            </a:extLst>
          </p:cNvPr>
          <p:cNvCxnSpPr>
            <a:cxnSpLocks/>
          </p:cNvCxnSpPr>
          <p:nvPr/>
        </p:nvCxnSpPr>
        <p:spPr bwMode="auto">
          <a:xfrm>
            <a:off x="3454108" y="3601835"/>
            <a:ext cx="0" cy="21566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9" name="Straight Arrow Connector 58">
            <a:extLst>
              <a:ext uri="{FF2B5EF4-FFF2-40B4-BE49-F238E27FC236}">
                <a16:creationId xmlns:a16="http://schemas.microsoft.com/office/drawing/2014/main" id="{AF2E1528-BFFE-9C68-3DE2-6FFA793CDA13}"/>
              </a:ext>
            </a:extLst>
          </p:cNvPr>
          <p:cNvCxnSpPr>
            <a:cxnSpLocks/>
          </p:cNvCxnSpPr>
          <p:nvPr/>
        </p:nvCxnSpPr>
        <p:spPr bwMode="auto">
          <a:xfrm>
            <a:off x="6824829" y="2923430"/>
            <a:ext cx="0" cy="101114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652304752"/>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C782DC54-F576-BB57-092E-1F8A85E05408}"/>
              </a:ext>
            </a:extLst>
          </p:cNvPr>
          <p:cNvSpPr/>
          <p:nvPr/>
        </p:nvSpPr>
        <p:spPr bwMode="auto">
          <a:xfrm>
            <a:off x="2208360" y="710445"/>
            <a:ext cx="2980427" cy="569344"/>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lang="en-IN" dirty="0">
                <a:latin typeface="Times New Roman" pitchFamily="18" charset="0"/>
              </a:rPr>
              <a:t>TECHNICIAN</a:t>
            </a:r>
            <a:r>
              <a:rPr kumimoji="0" lang="en-IN" sz="1800" b="0" i="0" u="none" strike="noStrike" cap="none" normalizeH="0" baseline="0" dirty="0">
                <a:ln>
                  <a:noFill/>
                </a:ln>
                <a:solidFill>
                  <a:schemeClr val="tx1"/>
                </a:solidFill>
                <a:effectLst/>
                <a:latin typeface="Times New Roman" pitchFamily="18" charset="0"/>
                <a:ea typeface="MS PGothic" pitchFamily="34" charset="-128"/>
              </a:rPr>
              <a:t> LOGIN</a:t>
            </a:r>
          </a:p>
        </p:txBody>
      </p:sp>
      <p:sp>
        <p:nvSpPr>
          <p:cNvPr id="3" name="Rectangle: Rounded Corners 2">
            <a:extLst>
              <a:ext uri="{FF2B5EF4-FFF2-40B4-BE49-F238E27FC236}">
                <a16:creationId xmlns:a16="http://schemas.microsoft.com/office/drawing/2014/main" id="{86F72880-4823-4297-F500-DE43C719EC30}"/>
              </a:ext>
            </a:extLst>
          </p:cNvPr>
          <p:cNvSpPr/>
          <p:nvPr/>
        </p:nvSpPr>
        <p:spPr bwMode="auto">
          <a:xfrm>
            <a:off x="2098372" y="1832538"/>
            <a:ext cx="3200401" cy="3128106"/>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285750" marR="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IN" sz="1800" b="0" i="0" u="none" strike="noStrike" cap="none" normalizeH="0" baseline="0" dirty="0">
                <a:ln>
                  <a:noFill/>
                </a:ln>
                <a:solidFill>
                  <a:schemeClr val="tx1"/>
                </a:solidFill>
                <a:effectLst/>
                <a:latin typeface="Times New Roman" pitchFamily="18" charset="0"/>
                <a:ea typeface="MS PGothic" pitchFamily="34" charset="-128"/>
              </a:rPr>
              <a:t>TICKET NO</a:t>
            </a:r>
          </a:p>
          <a:p>
            <a:pPr marL="285750" marR="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IN" dirty="0">
                <a:latin typeface="Times New Roman" pitchFamily="18" charset="0"/>
              </a:rPr>
              <a:t>CONTACT EMAIL</a:t>
            </a:r>
            <a:endParaRPr kumimoji="0" lang="en-IN" sz="1800" b="0" i="0" u="none" strike="noStrike" cap="none" normalizeH="0" baseline="0" dirty="0">
              <a:ln>
                <a:noFill/>
              </a:ln>
              <a:solidFill>
                <a:schemeClr val="tx1"/>
              </a:solidFill>
              <a:effectLst/>
              <a:latin typeface="Times New Roman" pitchFamily="18" charset="0"/>
              <a:ea typeface="MS PGothic" pitchFamily="34" charset="-128"/>
            </a:endParaRPr>
          </a:p>
          <a:p>
            <a:pPr marL="285750" marR="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IN" dirty="0">
                <a:latin typeface="Times New Roman" pitchFamily="18" charset="0"/>
              </a:rPr>
              <a:t>SUBJECT</a:t>
            </a:r>
          </a:p>
          <a:p>
            <a:pPr marL="285750" marR="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IN" dirty="0">
                <a:latin typeface="Times New Roman" pitchFamily="18" charset="0"/>
              </a:rPr>
              <a:t>LOCATION</a:t>
            </a:r>
          </a:p>
          <a:p>
            <a:pPr marL="285750" marR="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IN" sz="1800" b="0" i="0" u="none" strike="noStrike" cap="none" normalizeH="0" baseline="0" dirty="0">
                <a:ln>
                  <a:noFill/>
                </a:ln>
                <a:solidFill>
                  <a:schemeClr val="tx1"/>
                </a:solidFill>
                <a:effectLst/>
                <a:latin typeface="Times New Roman" pitchFamily="18" charset="0"/>
                <a:ea typeface="MS PGothic" pitchFamily="34" charset="-128"/>
              </a:rPr>
              <a:t>UPDATE TICKET STATUS(INPROGRESS/CLOSE)</a:t>
            </a:r>
          </a:p>
          <a:p>
            <a:pPr marR="0" algn="l" defTabSz="914400" rtl="0" eaLnBrk="1" fontAlgn="base" latinLnBrk="0" hangingPunct="1">
              <a:lnSpc>
                <a:spcPct val="100000"/>
              </a:lnSpc>
              <a:spcBef>
                <a:spcPct val="0"/>
              </a:spcBef>
              <a:spcAft>
                <a:spcPct val="0"/>
              </a:spcAft>
              <a:buClrTx/>
              <a:buSzTx/>
              <a:tabLst/>
            </a:pPr>
            <a:r>
              <a:rPr lang="en-IN" dirty="0">
                <a:latin typeface="Times New Roman" pitchFamily="18" charset="0"/>
              </a:rPr>
              <a:t>   </a:t>
            </a:r>
            <a:endParaRPr kumimoji="0" lang="en-IN" sz="1800" b="0" i="0" u="none" strike="noStrike" cap="none" normalizeH="0" baseline="0" dirty="0">
              <a:ln>
                <a:noFill/>
              </a:ln>
              <a:solidFill>
                <a:schemeClr val="tx1"/>
              </a:solidFill>
              <a:effectLst/>
              <a:latin typeface="Times New Roman" pitchFamily="18" charset="0"/>
              <a:ea typeface="MS PGothic" pitchFamily="34" charset="-128"/>
            </a:endParaRPr>
          </a:p>
          <a:p>
            <a:pPr marL="285750" marR="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IN" sz="1800" b="0" i="0" u="none" strike="noStrike" cap="none" normalizeH="0" baseline="0" dirty="0">
              <a:ln>
                <a:noFill/>
              </a:ln>
              <a:solidFill>
                <a:schemeClr val="tx1"/>
              </a:solidFill>
              <a:effectLst/>
              <a:latin typeface="Times New Roman" pitchFamily="18" charset="0"/>
              <a:ea typeface="MS PGothic" pitchFamily="34" charset="-128"/>
            </a:endParaRPr>
          </a:p>
        </p:txBody>
      </p:sp>
      <p:cxnSp>
        <p:nvCxnSpPr>
          <p:cNvPr id="5" name="Straight Arrow Connector 4">
            <a:extLst>
              <a:ext uri="{FF2B5EF4-FFF2-40B4-BE49-F238E27FC236}">
                <a16:creationId xmlns:a16="http://schemas.microsoft.com/office/drawing/2014/main" id="{E35C2DF5-80D7-CF9C-4DBB-839CB7444B1B}"/>
              </a:ext>
            </a:extLst>
          </p:cNvPr>
          <p:cNvCxnSpPr/>
          <p:nvPr/>
        </p:nvCxnSpPr>
        <p:spPr bwMode="auto">
          <a:xfrm>
            <a:off x="3698573" y="1348801"/>
            <a:ext cx="0" cy="43132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 name="Rectangle: Rounded Corners 3">
            <a:extLst>
              <a:ext uri="{FF2B5EF4-FFF2-40B4-BE49-F238E27FC236}">
                <a16:creationId xmlns:a16="http://schemas.microsoft.com/office/drawing/2014/main" id="{2BA2DCC8-6EAF-6F34-3352-2F664D84768D}"/>
              </a:ext>
            </a:extLst>
          </p:cNvPr>
          <p:cNvSpPr/>
          <p:nvPr/>
        </p:nvSpPr>
        <p:spPr bwMode="auto">
          <a:xfrm>
            <a:off x="7391663" y="779457"/>
            <a:ext cx="2980427" cy="569344"/>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IN" sz="1800" b="0" i="0" u="none" strike="noStrike" cap="none" normalizeH="0" baseline="0" dirty="0">
                <a:ln>
                  <a:noFill/>
                </a:ln>
                <a:solidFill>
                  <a:schemeClr val="tx1"/>
                </a:solidFill>
                <a:effectLst/>
                <a:latin typeface="Times New Roman" pitchFamily="18" charset="0"/>
                <a:ea typeface="MS PGothic" pitchFamily="34" charset="-128"/>
              </a:rPr>
              <a:t>ADMIN LOGIN</a:t>
            </a:r>
          </a:p>
        </p:txBody>
      </p:sp>
      <p:cxnSp>
        <p:nvCxnSpPr>
          <p:cNvPr id="6" name="Straight Arrow Connector 5">
            <a:extLst>
              <a:ext uri="{FF2B5EF4-FFF2-40B4-BE49-F238E27FC236}">
                <a16:creationId xmlns:a16="http://schemas.microsoft.com/office/drawing/2014/main" id="{A2163B27-7DD9-49EB-6D95-D8FDD8CE575B}"/>
              </a:ext>
            </a:extLst>
          </p:cNvPr>
          <p:cNvCxnSpPr/>
          <p:nvPr/>
        </p:nvCxnSpPr>
        <p:spPr bwMode="auto">
          <a:xfrm>
            <a:off x="8881876" y="1348801"/>
            <a:ext cx="0" cy="43132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7" name="Rectangle: Rounded Corners 6">
            <a:extLst>
              <a:ext uri="{FF2B5EF4-FFF2-40B4-BE49-F238E27FC236}">
                <a16:creationId xmlns:a16="http://schemas.microsoft.com/office/drawing/2014/main" id="{7BE226E6-2416-F675-1808-9EEEB989D750}"/>
              </a:ext>
            </a:extLst>
          </p:cNvPr>
          <p:cNvSpPr/>
          <p:nvPr/>
        </p:nvSpPr>
        <p:spPr bwMode="auto">
          <a:xfrm>
            <a:off x="7281675" y="1780121"/>
            <a:ext cx="3200401" cy="3128106"/>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285750" marR="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IN" sz="1800" b="0" i="0" u="none" strike="noStrike" cap="none" normalizeH="0" baseline="0" dirty="0">
                <a:ln>
                  <a:noFill/>
                </a:ln>
                <a:solidFill>
                  <a:schemeClr val="tx1"/>
                </a:solidFill>
                <a:effectLst/>
                <a:latin typeface="Times New Roman" pitchFamily="18" charset="0"/>
                <a:ea typeface="MS PGothic" pitchFamily="34" charset="-128"/>
              </a:rPr>
              <a:t>TICKET </a:t>
            </a:r>
            <a:r>
              <a:rPr lang="en-IN" dirty="0">
                <a:latin typeface="Times New Roman" pitchFamily="18" charset="0"/>
              </a:rPr>
              <a:t>ID</a:t>
            </a:r>
            <a:endParaRPr kumimoji="0" lang="en-IN" sz="1800" b="0" i="0" u="none" strike="noStrike" cap="none" normalizeH="0" baseline="0" dirty="0">
              <a:ln>
                <a:noFill/>
              </a:ln>
              <a:solidFill>
                <a:schemeClr val="tx1"/>
              </a:solidFill>
              <a:effectLst/>
              <a:latin typeface="Times New Roman" pitchFamily="18" charset="0"/>
              <a:ea typeface="MS PGothic" pitchFamily="34" charset="-128"/>
            </a:endParaRPr>
          </a:p>
          <a:p>
            <a:pPr marL="285750" marR="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IN" sz="1800" b="0" i="0" u="none" strike="noStrike" cap="none" normalizeH="0" baseline="0" dirty="0">
                <a:ln>
                  <a:noFill/>
                </a:ln>
                <a:solidFill>
                  <a:schemeClr val="tx1"/>
                </a:solidFill>
                <a:effectLst/>
                <a:latin typeface="Times New Roman" pitchFamily="18" charset="0"/>
                <a:ea typeface="MS PGothic" pitchFamily="34" charset="-128"/>
              </a:rPr>
              <a:t>FEEDBACK</a:t>
            </a:r>
          </a:p>
          <a:p>
            <a:pPr marL="285750" marR="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IN" dirty="0">
                <a:latin typeface="Times New Roman" pitchFamily="18" charset="0"/>
              </a:rPr>
              <a:t>RATING</a:t>
            </a:r>
          </a:p>
          <a:p>
            <a:pPr marL="285750" marR="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IN" dirty="0">
                <a:latin typeface="Times New Roman" pitchFamily="18" charset="0"/>
              </a:rPr>
              <a:t>TICKET DETAILS</a:t>
            </a:r>
          </a:p>
          <a:p>
            <a:pPr marR="0" algn="l" defTabSz="914400" rtl="0" eaLnBrk="1" fontAlgn="base" latinLnBrk="0" hangingPunct="1">
              <a:lnSpc>
                <a:spcPct val="100000"/>
              </a:lnSpc>
              <a:spcBef>
                <a:spcPct val="0"/>
              </a:spcBef>
              <a:spcAft>
                <a:spcPct val="0"/>
              </a:spcAft>
              <a:buClrTx/>
              <a:buSzTx/>
              <a:tabLst/>
            </a:pPr>
            <a:r>
              <a:rPr lang="en-IN" dirty="0">
                <a:latin typeface="Times New Roman" pitchFamily="18" charset="0"/>
              </a:rPr>
              <a:t>   </a:t>
            </a:r>
            <a:endParaRPr kumimoji="0" lang="en-IN" sz="1800" b="0" i="0" u="none" strike="noStrike" cap="none" normalizeH="0" baseline="0" dirty="0">
              <a:ln>
                <a:noFill/>
              </a:ln>
              <a:solidFill>
                <a:schemeClr val="tx1"/>
              </a:solidFill>
              <a:effectLst/>
              <a:latin typeface="Times New Roman" pitchFamily="18" charset="0"/>
              <a:ea typeface="MS PGothic" pitchFamily="34" charset="-128"/>
            </a:endParaRPr>
          </a:p>
          <a:p>
            <a:pPr marL="285750" marR="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IN" sz="1800" b="0" i="0" u="none" strike="noStrike" cap="none" normalizeH="0" baseline="0" dirty="0">
              <a:ln>
                <a:noFill/>
              </a:ln>
              <a:solidFill>
                <a:schemeClr val="tx1"/>
              </a:solidFill>
              <a:effectLst/>
              <a:latin typeface="Times New Roman" pitchFamily="18" charset="0"/>
              <a:ea typeface="MS PGothic" pitchFamily="34" charset="-128"/>
            </a:endParaRPr>
          </a:p>
        </p:txBody>
      </p:sp>
    </p:spTree>
    <p:extLst>
      <p:ext uri="{BB962C8B-B14F-4D97-AF65-F5344CB8AC3E}">
        <p14:creationId xmlns:p14="http://schemas.microsoft.com/office/powerpoint/2010/main" val="1694796757"/>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FD28F-1C30-4FBF-AF35-F80924378FB5}"/>
              </a:ext>
            </a:extLst>
          </p:cNvPr>
          <p:cNvSpPr>
            <a:spLocks noGrp="1"/>
          </p:cNvSpPr>
          <p:nvPr>
            <p:ph type="ctrTitle"/>
          </p:nvPr>
        </p:nvSpPr>
        <p:spPr>
          <a:xfrm>
            <a:off x="914400" y="0"/>
            <a:ext cx="10363200" cy="1470025"/>
          </a:xfrm>
        </p:spPr>
        <p:txBody>
          <a:bodyPr wrap="square" anchor="ctr">
            <a:normAutofit/>
          </a:bodyPr>
          <a:lstStyle/>
          <a:p>
            <a:r>
              <a:rPr lang="en-IN" b="1" dirty="0">
                <a:solidFill>
                  <a:srgbClr val="0000FF"/>
                </a:solidFill>
                <a:latin typeface="Calbri"/>
              </a:rPr>
              <a:t>FEEDBACK FROM CLIENT</a:t>
            </a:r>
          </a:p>
        </p:txBody>
      </p:sp>
      <p:sp>
        <p:nvSpPr>
          <p:cNvPr id="4" name="Subtitle 3">
            <a:extLst>
              <a:ext uri="{FF2B5EF4-FFF2-40B4-BE49-F238E27FC236}">
                <a16:creationId xmlns:a16="http://schemas.microsoft.com/office/drawing/2014/main" id="{6D83514C-7209-89B8-262F-411A9C246CC2}"/>
              </a:ext>
            </a:extLst>
          </p:cNvPr>
          <p:cNvSpPr>
            <a:spLocks noGrp="1"/>
          </p:cNvSpPr>
          <p:nvPr>
            <p:ph type="subTitle" idx="1"/>
          </p:nvPr>
        </p:nvSpPr>
        <p:spPr>
          <a:xfrm>
            <a:off x="250166" y="1531189"/>
            <a:ext cx="11766430" cy="1752600"/>
          </a:xfrm>
        </p:spPr>
        <p:txBody>
          <a:bodyPr/>
          <a:lstStyle/>
          <a:p>
            <a:r>
              <a:rPr lang="en-US" sz="2400" dirty="0">
                <a:latin typeface="Bookman Old Style" panose="02050604050505020204" pitchFamily="18" charset="0"/>
              </a:rPr>
              <a:t>We are very satisfied with the final product. The Help Desk Ticketing System has streamlined our complaint logging process significantly. The interface is user-friendly, and the functionality covers all our requirements.</a:t>
            </a:r>
          </a:p>
          <a:p>
            <a:r>
              <a:rPr lang="en-US" sz="2400" dirty="0">
                <a:latin typeface="Bookman Old Style" panose="02050604050505020204" pitchFamily="18" charset="0"/>
              </a:rPr>
              <a:t>                                                                  -</a:t>
            </a:r>
            <a:r>
              <a:rPr lang="en-US" sz="2400" dirty="0" err="1">
                <a:latin typeface="Bookman Old Style" panose="02050604050505020204" pitchFamily="18" charset="0"/>
              </a:rPr>
              <a:t>Jaish.P</a:t>
            </a:r>
            <a:r>
              <a:rPr lang="en-US" sz="2400" dirty="0">
                <a:latin typeface="Bookman Old Style" panose="02050604050505020204" pitchFamily="18" charset="0"/>
              </a:rPr>
              <a:t> , Dept. of Mathematics</a:t>
            </a:r>
            <a:endParaRPr lang="en-IN" sz="2400" dirty="0">
              <a:latin typeface="Bookman Old Style" panose="02050604050505020204" pitchFamily="18" charset="0"/>
            </a:endParaRPr>
          </a:p>
        </p:txBody>
      </p:sp>
    </p:spTree>
    <p:extLst>
      <p:ext uri="{BB962C8B-B14F-4D97-AF65-F5344CB8AC3E}">
        <p14:creationId xmlns:p14="http://schemas.microsoft.com/office/powerpoint/2010/main" val="4005346026"/>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FD28F-1C30-4FBF-AF35-F80924378FB5}"/>
              </a:ext>
            </a:extLst>
          </p:cNvPr>
          <p:cNvSpPr>
            <a:spLocks noGrp="1"/>
          </p:cNvSpPr>
          <p:nvPr>
            <p:ph type="ctrTitle"/>
          </p:nvPr>
        </p:nvSpPr>
        <p:spPr>
          <a:xfrm>
            <a:off x="914400" y="1"/>
            <a:ext cx="10363200" cy="345382"/>
          </a:xfrm>
        </p:spPr>
        <p:txBody>
          <a:bodyPr wrap="square" anchor="ctr">
            <a:normAutofit fontScale="90000"/>
          </a:bodyPr>
          <a:lstStyle/>
          <a:p>
            <a:r>
              <a:rPr lang="en-IN" b="1" dirty="0">
                <a:solidFill>
                  <a:srgbClr val="0000FF"/>
                </a:solidFill>
                <a:latin typeface="Calbri"/>
              </a:rPr>
              <a:t>GITHUB REPOSITORY</a:t>
            </a:r>
          </a:p>
        </p:txBody>
      </p:sp>
      <p:pic>
        <p:nvPicPr>
          <p:cNvPr id="6" name="Picture 5">
            <a:extLst>
              <a:ext uri="{FF2B5EF4-FFF2-40B4-BE49-F238E27FC236}">
                <a16:creationId xmlns:a16="http://schemas.microsoft.com/office/drawing/2014/main" id="{DDCD7DD1-FB84-F7EA-B94A-9087DF7E58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664" y="448248"/>
            <a:ext cx="9877245" cy="5426014"/>
          </a:xfrm>
          <a:prstGeom prst="rect">
            <a:avLst/>
          </a:prstGeom>
        </p:spPr>
      </p:pic>
      <p:sp>
        <p:nvSpPr>
          <p:cNvPr id="7" name="TextBox 6">
            <a:extLst>
              <a:ext uri="{FF2B5EF4-FFF2-40B4-BE49-F238E27FC236}">
                <a16:creationId xmlns:a16="http://schemas.microsoft.com/office/drawing/2014/main" id="{1F85C67A-5BC8-3D6F-500A-DE5EB94B9547}"/>
              </a:ext>
            </a:extLst>
          </p:cNvPr>
          <p:cNvSpPr txBox="1"/>
          <p:nvPr/>
        </p:nvSpPr>
        <p:spPr>
          <a:xfrm>
            <a:off x="2216989" y="5763421"/>
            <a:ext cx="7930551" cy="646331"/>
          </a:xfrm>
          <a:prstGeom prst="rect">
            <a:avLst/>
          </a:prstGeom>
          <a:noFill/>
        </p:spPr>
        <p:txBody>
          <a:bodyPr wrap="square" rtlCol="0">
            <a:spAutoFit/>
          </a:bodyPr>
          <a:lstStyle/>
          <a:p>
            <a:endParaRPr lang="en-IN" dirty="0">
              <a:hlinkClick r:id="rId3"/>
            </a:endParaRPr>
          </a:p>
          <a:p>
            <a:r>
              <a:rPr lang="en-IN" dirty="0">
                <a:hlinkClick r:id="rId3"/>
              </a:rPr>
              <a:t>https://github.com/DharanikaranS/helpdesk-management-system</a:t>
            </a:r>
            <a:endParaRPr lang="en-IN" dirty="0"/>
          </a:p>
        </p:txBody>
      </p:sp>
      <p:sp>
        <p:nvSpPr>
          <p:cNvPr id="8" name="TextBox 7">
            <a:extLst>
              <a:ext uri="{FF2B5EF4-FFF2-40B4-BE49-F238E27FC236}">
                <a16:creationId xmlns:a16="http://schemas.microsoft.com/office/drawing/2014/main" id="{342B4DA5-4793-50B6-A2B9-4ABF6E499D41}"/>
              </a:ext>
            </a:extLst>
          </p:cNvPr>
          <p:cNvSpPr txBox="1"/>
          <p:nvPr/>
        </p:nvSpPr>
        <p:spPr>
          <a:xfrm>
            <a:off x="1352909" y="6040420"/>
            <a:ext cx="1457865" cy="369332"/>
          </a:xfrm>
          <a:prstGeom prst="rect">
            <a:avLst/>
          </a:prstGeom>
          <a:noFill/>
        </p:spPr>
        <p:txBody>
          <a:bodyPr wrap="square" rtlCol="0">
            <a:spAutoFit/>
          </a:bodyPr>
          <a:lstStyle/>
          <a:p>
            <a:r>
              <a:rPr lang="en-IN" b="1" dirty="0">
                <a:solidFill>
                  <a:srgbClr val="1B57B5"/>
                </a:solidFill>
              </a:rPr>
              <a:t>LINK</a:t>
            </a:r>
            <a:r>
              <a:rPr lang="en-IN" b="1" dirty="0"/>
              <a:t>:</a:t>
            </a:r>
          </a:p>
        </p:txBody>
      </p:sp>
    </p:spTree>
    <p:extLst>
      <p:ext uri="{BB962C8B-B14F-4D97-AF65-F5344CB8AC3E}">
        <p14:creationId xmlns:p14="http://schemas.microsoft.com/office/powerpoint/2010/main" val="222328564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FD28F-1C30-4FBF-AF35-F80924378FB5}"/>
              </a:ext>
            </a:extLst>
          </p:cNvPr>
          <p:cNvSpPr>
            <a:spLocks noGrp="1"/>
          </p:cNvSpPr>
          <p:nvPr>
            <p:ph type="title"/>
          </p:nvPr>
        </p:nvSpPr>
        <p:spPr>
          <a:xfrm>
            <a:off x="264543" y="872701"/>
            <a:ext cx="10972800" cy="685800"/>
          </a:xfrm>
        </p:spPr>
        <p:txBody>
          <a:bodyPr/>
          <a:lstStyle/>
          <a:p>
            <a:r>
              <a:rPr lang="en-IN" sz="3200" b="1" dirty="0">
                <a:solidFill>
                  <a:srgbClr val="0000FF"/>
                </a:solidFill>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9372B056-A04D-4AA8-A333-617324D8EA1F}"/>
              </a:ext>
            </a:extLst>
          </p:cNvPr>
          <p:cNvSpPr>
            <a:spLocks noGrp="1"/>
          </p:cNvSpPr>
          <p:nvPr>
            <p:ph idx="1"/>
          </p:nvPr>
        </p:nvSpPr>
        <p:spPr>
          <a:xfrm>
            <a:off x="609600" y="1801202"/>
            <a:ext cx="10972800" cy="3107229"/>
          </a:xfrm>
        </p:spPr>
        <p:txBody>
          <a:bodyPr/>
          <a:lstStyle/>
          <a:p>
            <a:pPr marL="0" indent="0">
              <a:buNone/>
            </a:pPr>
            <a:r>
              <a:rPr lang="en-US" dirty="0">
                <a:latin typeface="Times New Roman" panose="02020603050405020304" pitchFamily="18" charset="0"/>
                <a:cs typeface="Times New Roman" panose="02020603050405020304" pitchFamily="18" charset="0"/>
              </a:rPr>
              <a:t>An organization like SSN College of Engineering wants to develop a Helpdesk ticketing system. Any member of the organization should be able to log a request/complaint regarding certain services. The system should assign a unique ticket number for each request. A ticket should be assigned to a service engineer based on the service type. A service engineer should be able to view all the tickets assigned to them. Once the service is completed, the service engineer will close the ticket. The management should be able to generate various reports for analyzing and improving the services.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2772142"/>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DDC7E3-00B6-A99E-D149-F8C8EC5BCCBA}"/>
              </a:ext>
            </a:extLst>
          </p:cNvPr>
          <p:cNvSpPr txBox="1"/>
          <p:nvPr/>
        </p:nvSpPr>
        <p:spPr>
          <a:xfrm>
            <a:off x="3720142" y="328606"/>
            <a:ext cx="6094562" cy="523220"/>
          </a:xfrm>
          <a:prstGeom prst="rect">
            <a:avLst/>
          </a:prstGeom>
          <a:noFill/>
        </p:spPr>
        <p:txBody>
          <a:bodyPr wrap="square">
            <a:spAutoFit/>
          </a:bodyPr>
          <a:lstStyle/>
          <a:p>
            <a:r>
              <a:rPr lang="en-IN" sz="2800" b="1" dirty="0">
                <a:solidFill>
                  <a:srgbClr val="0000FF"/>
                </a:solidFill>
                <a:latin typeface="Bookman Old Style" panose="02050604050505020204" pitchFamily="18" charset="0"/>
              </a:rPr>
              <a:t>WEBSITE LINK</a:t>
            </a:r>
            <a:endParaRPr lang="en-IN" sz="2800" dirty="0">
              <a:latin typeface="Bookman Old Style" panose="02050604050505020204" pitchFamily="18" charset="0"/>
            </a:endParaRPr>
          </a:p>
        </p:txBody>
      </p:sp>
      <p:pic>
        <p:nvPicPr>
          <p:cNvPr id="5" name="Picture 4">
            <a:extLst>
              <a:ext uri="{FF2B5EF4-FFF2-40B4-BE49-F238E27FC236}">
                <a16:creationId xmlns:a16="http://schemas.microsoft.com/office/drawing/2014/main" id="{3D5CD175-D1CE-3985-F473-A4A8D8651C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9411" y="1630391"/>
            <a:ext cx="4364966" cy="4114801"/>
          </a:xfrm>
          <a:prstGeom prst="rect">
            <a:avLst/>
          </a:prstGeom>
        </p:spPr>
      </p:pic>
    </p:spTree>
    <p:extLst>
      <p:ext uri="{BB962C8B-B14F-4D97-AF65-F5344CB8AC3E}">
        <p14:creationId xmlns:p14="http://schemas.microsoft.com/office/powerpoint/2010/main" val="3218436576"/>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FD28F-1C30-4FBF-AF35-F80924378FB5}"/>
              </a:ext>
            </a:extLst>
          </p:cNvPr>
          <p:cNvSpPr>
            <a:spLocks noGrp="1"/>
          </p:cNvSpPr>
          <p:nvPr>
            <p:ph type="title"/>
          </p:nvPr>
        </p:nvSpPr>
        <p:spPr>
          <a:xfrm>
            <a:off x="508000" y="353904"/>
            <a:ext cx="10972800" cy="685800"/>
          </a:xfrm>
        </p:spPr>
        <p:txBody>
          <a:bodyPr/>
          <a:lstStyle/>
          <a:p>
            <a:r>
              <a:rPr lang="en-IN" b="1">
                <a:solidFill>
                  <a:srgbClr val="0000FF"/>
                </a:solidFill>
                <a:latin typeface="Calbri"/>
              </a:rPr>
              <a:t>REFERENCES</a:t>
            </a:r>
          </a:p>
        </p:txBody>
      </p:sp>
      <p:sp>
        <p:nvSpPr>
          <p:cNvPr id="3" name="Content Placeholder 2">
            <a:extLst>
              <a:ext uri="{FF2B5EF4-FFF2-40B4-BE49-F238E27FC236}">
                <a16:creationId xmlns:a16="http://schemas.microsoft.com/office/drawing/2014/main" id="{9372B056-A04D-4AA8-A333-617324D8EA1F}"/>
              </a:ext>
            </a:extLst>
          </p:cNvPr>
          <p:cNvSpPr>
            <a:spLocks noGrp="1"/>
          </p:cNvSpPr>
          <p:nvPr>
            <p:ph idx="1"/>
          </p:nvPr>
        </p:nvSpPr>
        <p:spPr>
          <a:xfrm>
            <a:off x="508000" y="2065824"/>
            <a:ext cx="11180793" cy="2532055"/>
          </a:xfrm>
        </p:spPr>
        <p:txBody>
          <a:bodyPr/>
          <a:lstStyle/>
          <a:p>
            <a:pPr algn="just"/>
            <a:r>
              <a:rPr lang="en-IN" dirty="0" err="1">
                <a:solidFill>
                  <a:srgbClr val="FF0000"/>
                </a:solidFill>
                <a:latin typeface="Bookman Old Style" panose="02050604050505020204" pitchFamily="18" charset="0"/>
              </a:rPr>
              <a:t>StackoverFlow</a:t>
            </a:r>
            <a:r>
              <a:rPr lang="en-IN" dirty="0">
                <a:solidFill>
                  <a:srgbClr val="FF0000"/>
                </a:solidFill>
                <a:latin typeface="Bookman Old Style" panose="02050604050505020204" pitchFamily="18" charset="0"/>
              </a:rPr>
              <a:t>(</a:t>
            </a:r>
            <a:r>
              <a:rPr lang="en-IN" dirty="0">
                <a:solidFill>
                  <a:srgbClr val="FF0000"/>
                </a:solidFill>
                <a:latin typeface="Bookman Old Style" panose="02050604050505020204" pitchFamily="18" charset="0"/>
                <a:hlinkClick r:id="rId2"/>
              </a:rPr>
              <a:t>https://stackoverflow.com/</a:t>
            </a:r>
            <a:r>
              <a:rPr lang="en-IN" dirty="0">
                <a:solidFill>
                  <a:srgbClr val="FF0000"/>
                </a:solidFill>
                <a:latin typeface="Bookman Old Style" panose="02050604050505020204" pitchFamily="18" charset="0"/>
              </a:rPr>
              <a:t>)</a:t>
            </a:r>
          </a:p>
          <a:p>
            <a:pPr algn="just"/>
            <a:r>
              <a:rPr lang="en-IN" dirty="0" err="1">
                <a:solidFill>
                  <a:srgbClr val="FF0000"/>
                </a:solidFill>
                <a:latin typeface="Bookman Old Style" panose="02050604050505020204" pitchFamily="18" charset="0"/>
              </a:rPr>
              <a:t>Youtube</a:t>
            </a:r>
            <a:r>
              <a:rPr lang="en-IN" dirty="0">
                <a:solidFill>
                  <a:srgbClr val="FF0000"/>
                </a:solidFill>
                <a:latin typeface="Bookman Old Style" panose="02050604050505020204" pitchFamily="18" charset="0"/>
              </a:rPr>
              <a:t>(</a:t>
            </a:r>
            <a:r>
              <a:rPr lang="en-IN" dirty="0">
                <a:solidFill>
                  <a:srgbClr val="FF0000"/>
                </a:solidFill>
                <a:latin typeface="Bookman Old Style" panose="02050604050505020204" pitchFamily="18" charset="0"/>
                <a:hlinkClick r:id="rId3"/>
              </a:rPr>
              <a:t>https://youtube.com/playlist?list=PL-osiE80TeTs4UjLw5MM6OjgkjFeUxCYH&amp;si=MzepalBTSZBv5K0D</a:t>
            </a:r>
            <a:r>
              <a:rPr lang="en-IN" dirty="0">
                <a:solidFill>
                  <a:srgbClr val="FF0000"/>
                </a:solidFill>
                <a:latin typeface="Bookman Old Style" panose="02050604050505020204" pitchFamily="18" charset="0"/>
              </a:rPr>
              <a:t>)</a:t>
            </a:r>
          </a:p>
          <a:p>
            <a:pPr algn="just"/>
            <a:r>
              <a:rPr lang="en-IN" dirty="0" err="1">
                <a:solidFill>
                  <a:srgbClr val="FF0000"/>
                </a:solidFill>
                <a:latin typeface="Bookman Old Style" panose="02050604050505020204" pitchFamily="18" charset="0"/>
              </a:rPr>
              <a:t>GeeksforGeeks</a:t>
            </a:r>
            <a:r>
              <a:rPr lang="en-IN" dirty="0">
                <a:solidFill>
                  <a:srgbClr val="FF0000"/>
                </a:solidFill>
                <a:latin typeface="Bookman Old Style" panose="02050604050505020204" pitchFamily="18" charset="0"/>
              </a:rPr>
              <a:t>(</a:t>
            </a:r>
            <a:r>
              <a:rPr lang="en-IN" dirty="0">
                <a:solidFill>
                  <a:srgbClr val="FF0000"/>
                </a:solidFill>
                <a:latin typeface="Bookman Old Style" panose="02050604050505020204" pitchFamily="18" charset="0"/>
                <a:hlinkClick r:id="rId4"/>
              </a:rPr>
              <a:t>https://www.geeksforgeeks.org/learn-data-structures-and-algorithms-dsa-tutorial/</a:t>
            </a:r>
            <a:r>
              <a:rPr lang="en-IN" dirty="0">
                <a:solidFill>
                  <a:srgbClr val="FF0000"/>
                </a:solidFill>
                <a:latin typeface="Bookman Old Style" panose="02050604050505020204" pitchFamily="18" charset="0"/>
              </a:rPr>
              <a:t>)</a:t>
            </a:r>
          </a:p>
        </p:txBody>
      </p:sp>
    </p:spTree>
    <p:extLst>
      <p:ext uri="{BB962C8B-B14F-4D97-AF65-F5344CB8AC3E}">
        <p14:creationId xmlns:p14="http://schemas.microsoft.com/office/powerpoint/2010/main" val="1989251650"/>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C4DA29-E36F-6940-A5CF-2D3A45C8B925}"/>
              </a:ext>
            </a:extLst>
          </p:cNvPr>
          <p:cNvSpPr txBox="1"/>
          <p:nvPr/>
        </p:nvSpPr>
        <p:spPr>
          <a:xfrm>
            <a:off x="3663723" y="2505670"/>
            <a:ext cx="4864554" cy="923330"/>
          </a:xfrm>
          <a:prstGeom prst="rect">
            <a:avLst/>
          </a:prstGeom>
          <a:noFill/>
        </p:spPr>
        <p:txBody>
          <a:bodyPr wrap="square" rtlCol="0">
            <a:spAutoFit/>
          </a:bodyPr>
          <a:lstStyle/>
          <a:p>
            <a:r>
              <a:rPr lang="en-IN" sz="5400" b="1">
                <a:solidFill>
                  <a:srgbClr val="0000FF"/>
                </a:solidFill>
              </a:rPr>
              <a:t>Thank You!</a:t>
            </a:r>
          </a:p>
        </p:txBody>
      </p:sp>
    </p:spTree>
    <p:extLst>
      <p:ext uri="{BB962C8B-B14F-4D97-AF65-F5344CB8AC3E}">
        <p14:creationId xmlns:p14="http://schemas.microsoft.com/office/powerpoint/2010/main" val="236983268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FD28F-1C30-4FBF-AF35-F80924378FB5}"/>
              </a:ext>
            </a:extLst>
          </p:cNvPr>
          <p:cNvSpPr>
            <a:spLocks noGrp="1"/>
          </p:cNvSpPr>
          <p:nvPr>
            <p:ph type="title"/>
          </p:nvPr>
        </p:nvSpPr>
        <p:spPr>
          <a:xfrm>
            <a:off x="609599" y="607380"/>
            <a:ext cx="10972800" cy="685800"/>
          </a:xfrm>
        </p:spPr>
        <p:txBody>
          <a:bodyPr/>
          <a:lstStyle/>
          <a:p>
            <a:r>
              <a:rPr lang="en-US" sz="3200" b="1" dirty="0">
                <a:solidFill>
                  <a:srgbClr val="0000FF"/>
                </a:solidFill>
                <a:latin typeface="Times New Roman" panose="02020603050405020304" pitchFamily="18" charset="0"/>
                <a:cs typeface="Times New Roman" panose="02020603050405020304" pitchFamily="18" charset="0"/>
              </a:rPr>
              <a:t>OBJECTIVE</a:t>
            </a:r>
            <a:endParaRPr lang="en-IN" sz="3200" b="1" dirty="0">
              <a:solidFill>
                <a:srgbClr val="0000FF"/>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923423E5-5D24-1B2F-187F-455E50CDFBF2}"/>
              </a:ext>
            </a:extLst>
          </p:cNvPr>
          <p:cNvSpPr txBox="1">
            <a:spLocks/>
          </p:cNvSpPr>
          <p:nvPr/>
        </p:nvSpPr>
        <p:spPr bwMode="auto">
          <a:xfrm>
            <a:off x="609600" y="1413013"/>
            <a:ext cx="10972800" cy="4047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4278" tIns="52139" rIns="104278" bIns="52139" numCol="1" anchor="t" anchorCtr="0" compatLnSpc="1">
            <a:prstTxWarp prst="textNoShape">
              <a:avLst/>
            </a:prstTxWarp>
          </a:bodyPr>
          <a:lstStyle>
            <a:lvl1pPr marL="354013" indent="-354013" algn="l" rtl="0" eaLnBrk="0" fontAlgn="base" hangingPunct="0">
              <a:lnSpc>
                <a:spcPct val="140000"/>
              </a:lnSpc>
              <a:spcBef>
                <a:spcPct val="20000"/>
              </a:spcBef>
              <a:spcAft>
                <a:spcPct val="0"/>
              </a:spcAft>
              <a:buClr>
                <a:schemeClr val="accent2"/>
              </a:buClr>
              <a:buFont typeface="Wingdings" panose="05000000000000000000" pitchFamily="2" charset="2"/>
              <a:buChar char="§"/>
              <a:defRPr sz="2400">
                <a:solidFill>
                  <a:schemeClr val="tx1"/>
                </a:solidFill>
                <a:latin typeface="+mn-lt"/>
                <a:ea typeface="+mn-ea"/>
                <a:cs typeface="MS PGothic" charset="0"/>
              </a:defRPr>
            </a:lvl1pPr>
            <a:lvl2pPr marL="766763" indent="-295275" algn="l" rtl="0" eaLnBrk="0" fontAlgn="base" hangingPunct="0">
              <a:lnSpc>
                <a:spcPct val="140000"/>
              </a:lnSpc>
              <a:spcBef>
                <a:spcPct val="20000"/>
              </a:spcBef>
              <a:spcAft>
                <a:spcPct val="0"/>
              </a:spcAft>
              <a:buClr>
                <a:schemeClr val="accent2"/>
              </a:buClr>
              <a:buFont typeface="Wingdings" panose="05000000000000000000" pitchFamily="2" charset="2"/>
              <a:buChar char="§"/>
              <a:defRPr sz="2500">
                <a:solidFill>
                  <a:schemeClr val="tx1"/>
                </a:solidFill>
                <a:latin typeface="+mn-lt"/>
                <a:ea typeface="+mn-ea"/>
                <a:cs typeface="MS PGothic" charset="0"/>
              </a:defRPr>
            </a:lvl2pPr>
            <a:lvl3pPr marL="1182688" indent="-234950" algn="l" rtl="0" eaLnBrk="0" fontAlgn="base" hangingPunct="0">
              <a:lnSpc>
                <a:spcPct val="140000"/>
              </a:lnSpc>
              <a:spcBef>
                <a:spcPct val="20000"/>
              </a:spcBef>
              <a:spcAft>
                <a:spcPct val="0"/>
              </a:spcAft>
              <a:buClr>
                <a:schemeClr val="accent2"/>
              </a:buClr>
              <a:buFont typeface="Wingdings" panose="05000000000000000000" pitchFamily="2" charset="2"/>
              <a:buChar char="§"/>
              <a:defRPr sz="2100">
                <a:solidFill>
                  <a:schemeClr val="tx1"/>
                </a:solidFill>
                <a:latin typeface="+mn-lt"/>
                <a:ea typeface="+mn-ea"/>
                <a:cs typeface="MS PGothic" charset="0"/>
              </a:defRPr>
            </a:lvl3pPr>
            <a:lvl4pPr marL="1654175" indent="-234950" algn="l" rtl="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mn-lt"/>
                <a:ea typeface="+mn-ea"/>
                <a:cs typeface="MS PGothic" charset="0"/>
              </a:defRPr>
            </a:lvl4pPr>
            <a:lvl5pPr marL="2127250" indent="-234950" algn="l" rtl="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mn-lt"/>
                <a:ea typeface="+mn-ea"/>
                <a:cs typeface="MS PGothic" charset="0"/>
              </a:defRPr>
            </a:lvl5pPr>
            <a:lvl6pPr marL="2602679" indent="-236607" algn="l" rtl="0" eaLnBrk="1" fontAlgn="base" hangingPunct="1">
              <a:lnSpc>
                <a:spcPct val="140000"/>
              </a:lnSpc>
              <a:spcBef>
                <a:spcPct val="20000"/>
              </a:spcBef>
              <a:spcAft>
                <a:spcPct val="0"/>
              </a:spcAft>
              <a:buClr>
                <a:schemeClr val="accent2"/>
              </a:buClr>
              <a:buFont typeface="Wingdings" pitchFamily="2" charset="2"/>
              <a:buChar char="§"/>
              <a:defRPr sz="1452">
                <a:solidFill>
                  <a:schemeClr val="tx1"/>
                </a:solidFill>
                <a:latin typeface="+mn-lt"/>
                <a:ea typeface="+mn-ea"/>
              </a:defRPr>
            </a:lvl6pPr>
            <a:lvl7pPr marL="3075894" indent="-236607" algn="l" rtl="0" eaLnBrk="1" fontAlgn="base" hangingPunct="1">
              <a:lnSpc>
                <a:spcPct val="140000"/>
              </a:lnSpc>
              <a:spcBef>
                <a:spcPct val="20000"/>
              </a:spcBef>
              <a:spcAft>
                <a:spcPct val="0"/>
              </a:spcAft>
              <a:buClr>
                <a:schemeClr val="accent2"/>
              </a:buClr>
              <a:buFont typeface="Wingdings" pitchFamily="2" charset="2"/>
              <a:buChar char="§"/>
              <a:defRPr sz="1452">
                <a:solidFill>
                  <a:schemeClr val="tx1"/>
                </a:solidFill>
                <a:latin typeface="+mn-lt"/>
                <a:ea typeface="+mn-ea"/>
              </a:defRPr>
            </a:lvl7pPr>
            <a:lvl8pPr marL="3549108" indent="-236607" algn="l" rtl="0" eaLnBrk="1" fontAlgn="base" hangingPunct="1">
              <a:lnSpc>
                <a:spcPct val="140000"/>
              </a:lnSpc>
              <a:spcBef>
                <a:spcPct val="20000"/>
              </a:spcBef>
              <a:spcAft>
                <a:spcPct val="0"/>
              </a:spcAft>
              <a:buClr>
                <a:schemeClr val="accent2"/>
              </a:buClr>
              <a:buFont typeface="Wingdings" pitchFamily="2" charset="2"/>
              <a:buChar char="§"/>
              <a:defRPr sz="1452">
                <a:solidFill>
                  <a:schemeClr val="tx1"/>
                </a:solidFill>
                <a:latin typeface="+mn-lt"/>
                <a:ea typeface="+mn-ea"/>
              </a:defRPr>
            </a:lvl8pPr>
            <a:lvl9pPr marL="4022322" indent="-236607" algn="l" rtl="0" eaLnBrk="1" fontAlgn="base" hangingPunct="1">
              <a:lnSpc>
                <a:spcPct val="140000"/>
              </a:lnSpc>
              <a:spcBef>
                <a:spcPct val="20000"/>
              </a:spcBef>
              <a:spcAft>
                <a:spcPct val="0"/>
              </a:spcAft>
              <a:buClr>
                <a:schemeClr val="accent2"/>
              </a:buClr>
              <a:buFont typeface="Wingdings" pitchFamily="2" charset="2"/>
              <a:buChar char="§"/>
              <a:defRPr sz="1452">
                <a:solidFill>
                  <a:schemeClr val="tx1"/>
                </a:solidFill>
                <a:latin typeface="+mn-lt"/>
                <a:ea typeface="+mn-ea"/>
              </a:defRPr>
            </a:lvl9pPr>
          </a:lstStyle>
          <a:p>
            <a:pPr algn="just"/>
            <a:endParaRPr lang="en-IN" kern="0" dirty="0">
              <a:latin typeface="+mj-lt"/>
              <a:cs typeface="Calibri" panose="020F0502020204030204" pitchFamily="34" charset="0"/>
            </a:endParaRPr>
          </a:p>
        </p:txBody>
      </p:sp>
      <p:sp>
        <p:nvSpPr>
          <p:cNvPr id="3" name="Rectangle 1">
            <a:extLst>
              <a:ext uri="{FF2B5EF4-FFF2-40B4-BE49-F238E27FC236}">
                <a16:creationId xmlns:a16="http://schemas.microsoft.com/office/drawing/2014/main" id="{08945031-DC9D-A378-480D-157A5C8A145C}"/>
              </a:ext>
            </a:extLst>
          </p:cNvPr>
          <p:cNvSpPr>
            <a:spLocks noChangeArrowheads="1"/>
          </p:cNvSpPr>
          <p:nvPr/>
        </p:nvSpPr>
        <p:spPr bwMode="auto">
          <a:xfrm>
            <a:off x="609599" y="1623708"/>
            <a:ext cx="10846279"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lang="en-US" altLang="en-US" sz="2400" dirty="0">
                <a:latin typeface="Times New Roman" panose="02020603050405020304" pitchFamily="18" charset="0"/>
                <a:cs typeface="Times New Roman" panose="02020603050405020304" pitchFamily="18" charset="0"/>
              </a:rPr>
              <a:t>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 develop a comprehensive Helpdesk ticketing system for SSN College of Engineering that facilitates efficient logging, tracking, and resolution of service requests and complaints from members of the organization. The system will automate the assignment of unique ticket numbers, allocate tickets to relevant service engineers based on service types, and enable engineers to manage and close assigned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tickets.Through</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system, SSN College of Engineering aims to enhance service delivery, streamline communication, and optimize resource allocation.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3328D9F1-EA2F-8740-0B8E-686E8E5348E6}"/>
              </a:ext>
            </a:extLst>
          </p:cNvPr>
          <p:cNvSpPr>
            <a:spLocks noChangeArrowheads="1"/>
          </p:cNvSpPr>
          <p:nvPr/>
        </p:nvSpPr>
        <p:spPr bwMode="auto">
          <a:xfrm>
            <a:off x="0" y="0"/>
            <a:ext cx="28511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6285979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FD28F-1C30-4FBF-AF35-F80924378FB5}"/>
              </a:ext>
            </a:extLst>
          </p:cNvPr>
          <p:cNvSpPr>
            <a:spLocks noGrp="1"/>
          </p:cNvSpPr>
          <p:nvPr>
            <p:ph type="title"/>
          </p:nvPr>
        </p:nvSpPr>
        <p:spPr>
          <a:xfrm>
            <a:off x="515815" y="306753"/>
            <a:ext cx="10972800" cy="685800"/>
          </a:xfrm>
        </p:spPr>
        <p:txBody>
          <a:bodyPr wrap="square" anchor="ctr">
            <a:noAutofit/>
          </a:bodyPr>
          <a:lstStyle/>
          <a:p>
            <a:r>
              <a:rPr lang="en-US" sz="3200" b="1">
                <a:solidFill>
                  <a:srgbClr val="0000FF"/>
                </a:solidFill>
                <a:latin typeface="Calibri" panose="020F0502020204030204" pitchFamily="34" charset="0"/>
                <a:cs typeface="Calibri" panose="020F0502020204030204" pitchFamily="34" charset="0"/>
              </a:rPr>
              <a:t>CLIENT DETAILS</a:t>
            </a:r>
            <a:endParaRPr lang="en-IN" sz="3200" b="1">
              <a:solidFill>
                <a:srgbClr val="0000FF"/>
              </a:solidFill>
              <a:latin typeface="Calibri" panose="020F0502020204030204" pitchFamily="34" charset="0"/>
              <a:cs typeface="Calibri" panose="020F0502020204030204" pitchFamily="34" charset="0"/>
            </a:endParaRPr>
          </a:p>
        </p:txBody>
      </p:sp>
      <p:graphicFrame>
        <p:nvGraphicFramePr>
          <p:cNvPr id="5" name="Content Placeholder 2">
            <a:extLst>
              <a:ext uri="{FF2B5EF4-FFF2-40B4-BE49-F238E27FC236}">
                <a16:creationId xmlns:a16="http://schemas.microsoft.com/office/drawing/2014/main" id="{1CAD6CCC-253B-DA73-22DF-10A573B63594}"/>
              </a:ext>
            </a:extLst>
          </p:cNvPr>
          <p:cNvGraphicFramePr>
            <a:graphicFrameLocks noGrp="1"/>
          </p:cNvGraphicFramePr>
          <p:nvPr>
            <p:ph idx="1"/>
            <p:extLst>
              <p:ext uri="{D42A27DB-BD31-4B8C-83A1-F6EECF244321}">
                <p14:modId xmlns:p14="http://schemas.microsoft.com/office/powerpoint/2010/main" val="4208516633"/>
              </p:ext>
            </p:extLst>
          </p:nvPr>
        </p:nvGraphicFramePr>
        <p:xfrm>
          <a:off x="609600" y="1295400"/>
          <a:ext cx="10972800" cy="48307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377695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FD28F-1C30-4FBF-AF35-F80924378FB5}"/>
              </a:ext>
            </a:extLst>
          </p:cNvPr>
          <p:cNvSpPr>
            <a:spLocks noGrp="1"/>
          </p:cNvSpPr>
          <p:nvPr>
            <p:ph type="title"/>
          </p:nvPr>
        </p:nvSpPr>
        <p:spPr>
          <a:xfrm>
            <a:off x="490748" y="-99204"/>
            <a:ext cx="10972800" cy="685800"/>
          </a:xfrm>
        </p:spPr>
        <p:txBody>
          <a:bodyPr/>
          <a:lstStyle/>
          <a:p>
            <a:r>
              <a:rPr lang="en-IN" sz="3200" b="1" dirty="0">
                <a:solidFill>
                  <a:srgbClr val="0000FF"/>
                </a:solidFill>
                <a:latin typeface="Times New Roman" panose="02020603050405020304" pitchFamily="18" charset="0"/>
                <a:cs typeface="Times New Roman" panose="02020603050405020304" pitchFamily="18" charset="0"/>
              </a:rPr>
              <a:t>REQUIREMENT ENGINEERING</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372B056-A04D-4AA8-A333-617324D8EA1F}"/>
              </a:ext>
            </a:extLst>
          </p:cNvPr>
          <p:cNvSpPr>
            <a:spLocks noGrp="1"/>
          </p:cNvSpPr>
          <p:nvPr>
            <p:ph sz="half" idx="1"/>
          </p:nvPr>
        </p:nvSpPr>
        <p:spPr>
          <a:xfrm>
            <a:off x="144678" y="733245"/>
            <a:ext cx="10829108" cy="4830763"/>
          </a:xfrm>
        </p:spPr>
        <p:txBody>
          <a:bodyPr/>
          <a:lstStyle/>
          <a:p>
            <a:pPr>
              <a:buFont typeface="Wingdings" panose="05000000000000000000" pitchFamily="2" charset="2"/>
              <a:buChar char="Ø"/>
            </a:pPr>
            <a:r>
              <a:rPr lang="en-US" sz="2400" b="1" dirty="0">
                <a:latin typeface="Bookman Old Style" panose="02050604050505020204" pitchFamily="18" charset="0"/>
              </a:rPr>
              <a:t> User and Engineer Roles</a:t>
            </a:r>
          </a:p>
          <a:p>
            <a:pPr marL="742950" lvl="1" indent="-285750">
              <a:buFont typeface="Arial" panose="020B0604020202020204" pitchFamily="34" charset="0"/>
              <a:buChar char="•"/>
            </a:pPr>
            <a:r>
              <a:rPr lang="en-US" sz="2400" dirty="0">
                <a:latin typeface="Bookman Old Style" panose="02050604050505020204" pitchFamily="18" charset="0"/>
              </a:rPr>
              <a:t>Users should be able to file complaints or requests by filling out a form specifying the issue, location, and other details. They should be able to view the status of their submitted tickets, including updates on their </a:t>
            </a:r>
            <a:r>
              <a:rPr lang="en-US" sz="2400" dirty="0" err="1">
                <a:latin typeface="Bookman Old Style" panose="02050604050505020204" pitchFamily="18" charset="0"/>
              </a:rPr>
              <a:t>resolution.After</a:t>
            </a:r>
            <a:r>
              <a:rPr lang="en-US" sz="2400" dirty="0">
                <a:latin typeface="Bookman Old Style" panose="02050604050505020204" pitchFamily="18" charset="0"/>
              </a:rPr>
              <a:t> a ticket is marked as resolved, users should have the option to provide feedback on the service they received.</a:t>
            </a:r>
          </a:p>
          <a:p>
            <a:pPr marL="742950" lvl="1" indent="-285750">
              <a:buFont typeface="Arial" panose="020B0604020202020204" pitchFamily="34" charset="0"/>
              <a:buChar char="•"/>
            </a:pPr>
            <a:r>
              <a:rPr lang="en-US" sz="2400" dirty="0">
                <a:latin typeface="Bookman Old Style" panose="02050604050505020204" pitchFamily="18" charset="0"/>
              </a:rPr>
              <a:t>Engineers should be able to update the ticket status to reflect the progress and completion of the service.</a:t>
            </a:r>
            <a:endParaRPr lang="en-US" sz="1400" b="1" dirty="0">
              <a:latin typeface="Bookman Old Style" panose="02050604050505020204" pitchFamily="18" charset="0"/>
            </a:endParaRPr>
          </a:p>
          <a:p>
            <a:pPr marL="742950" lvl="1" indent="-285750">
              <a:buFont typeface="Arial" panose="020B0604020202020204" pitchFamily="34" charset="0"/>
              <a:buChar char="•"/>
            </a:pPr>
            <a:endParaRPr lang="en-US" sz="2400" dirty="0">
              <a:latin typeface="Bookman Old Style" panose="02050604050505020204" pitchFamily="18" charset="0"/>
            </a:endParaRPr>
          </a:p>
          <a:p>
            <a:pPr marL="742950" lvl="1" indent="-285750">
              <a:buFont typeface="Arial" panose="020B0604020202020204" pitchFamily="34" charset="0"/>
              <a:buChar char="•"/>
            </a:pPr>
            <a:endParaRPr lang="en-US" sz="2400" dirty="0">
              <a:latin typeface="Bookman Old Style" panose="02050604050505020204" pitchFamily="18" charset="0"/>
            </a:endParaRPr>
          </a:p>
        </p:txBody>
      </p:sp>
    </p:spTree>
    <p:extLst>
      <p:ext uri="{BB962C8B-B14F-4D97-AF65-F5344CB8AC3E}">
        <p14:creationId xmlns:p14="http://schemas.microsoft.com/office/powerpoint/2010/main" val="44302256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FD28F-1C30-4FBF-AF35-F80924378FB5}"/>
              </a:ext>
            </a:extLst>
          </p:cNvPr>
          <p:cNvSpPr>
            <a:spLocks noGrp="1"/>
          </p:cNvSpPr>
          <p:nvPr>
            <p:ph type="title"/>
          </p:nvPr>
        </p:nvSpPr>
        <p:spPr/>
        <p:txBody>
          <a:bodyPr/>
          <a:lstStyle/>
          <a:p>
            <a:r>
              <a:rPr lang="en-IN" sz="3200" b="1" dirty="0">
                <a:solidFill>
                  <a:srgbClr val="0000FF"/>
                </a:solidFill>
                <a:latin typeface="Times New Roman" panose="02020603050405020304" pitchFamily="18" charset="0"/>
                <a:cs typeface="Times New Roman" panose="02020603050405020304" pitchFamily="18" charset="0"/>
              </a:rPr>
              <a:t>REQUIREMENT ENGINEERING</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372B056-A04D-4AA8-A333-617324D8EA1F}"/>
              </a:ext>
            </a:extLst>
          </p:cNvPr>
          <p:cNvSpPr>
            <a:spLocks noGrp="1"/>
          </p:cNvSpPr>
          <p:nvPr>
            <p:ph sz="half" idx="1"/>
          </p:nvPr>
        </p:nvSpPr>
        <p:spPr>
          <a:xfrm>
            <a:off x="265448" y="120771"/>
            <a:ext cx="10829108" cy="3131388"/>
          </a:xfrm>
        </p:spPr>
        <p:txBody>
          <a:bodyPr/>
          <a:lstStyle/>
          <a:p>
            <a:pPr marL="457200" lvl="1" indent="0">
              <a:buNone/>
            </a:pPr>
            <a:endParaRPr lang="en-US" sz="2400" b="1" dirty="0">
              <a:latin typeface="Bookman Old Style" panose="02050604050505020204" pitchFamily="18" charset="0"/>
            </a:endParaRPr>
          </a:p>
          <a:p>
            <a:pPr>
              <a:buFont typeface="Wingdings" panose="05000000000000000000" pitchFamily="2" charset="2"/>
              <a:buChar char="Ø"/>
            </a:pPr>
            <a:r>
              <a:rPr lang="en-US" sz="2400" b="1" dirty="0">
                <a:latin typeface="Bookman Old Style" panose="02050604050505020204" pitchFamily="18" charset="0"/>
              </a:rPr>
              <a:t>Admin:</a:t>
            </a:r>
          </a:p>
          <a:p>
            <a:pPr>
              <a:buFont typeface="Arial" panose="020B0604020202020204" pitchFamily="34" charset="0"/>
              <a:buChar char="•"/>
            </a:pPr>
            <a:r>
              <a:rPr lang="en-US" sz="2400" dirty="0">
                <a:latin typeface="Bookman Old Style" panose="02050604050505020204" pitchFamily="18" charset="0"/>
              </a:rPr>
              <a:t>Admins should be able to view all tickets submitted, regardless of the service type.</a:t>
            </a:r>
          </a:p>
          <a:p>
            <a:pPr>
              <a:buFont typeface="Arial" panose="020B0604020202020204" pitchFamily="34" charset="0"/>
              <a:buChar char="•"/>
            </a:pPr>
            <a:r>
              <a:rPr lang="en-US" sz="2400" dirty="0">
                <a:latin typeface="Bookman Old Style" panose="02050604050505020204" pitchFamily="18" charset="0"/>
              </a:rPr>
              <a:t>Display feedback provided by users on resolved tickets.</a:t>
            </a:r>
          </a:p>
          <a:p>
            <a:pPr>
              <a:buFont typeface="Arial" panose="020B0604020202020204" pitchFamily="34" charset="0"/>
              <a:buChar char="•"/>
            </a:pPr>
            <a:endParaRPr lang="en-US" sz="2400" dirty="0">
              <a:latin typeface="Bookman Old Style" panose="02050604050505020204" pitchFamily="18" charset="0"/>
            </a:endParaRPr>
          </a:p>
          <a:p>
            <a:pPr marL="0" indent="0">
              <a:buNone/>
            </a:pPr>
            <a:endParaRPr lang="en-IN" sz="1400" dirty="0">
              <a:ea typeface="Verdana"/>
            </a:endParaRPr>
          </a:p>
          <a:p>
            <a:pPr marL="457200" lvl="1" indent="0">
              <a:buNone/>
            </a:pPr>
            <a:endParaRPr lang="en-US" sz="2400" dirty="0">
              <a:latin typeface="Bookman Old Style" panose="02050604050505020204" pitchFamily="18" charset="0"/>
            </a:endParaRPr>
          </a:p>
          <a:p>
            <a:pPr marL="742950" lvl="1" indent="-285750">
              <a:buFont typeface="Arial" panose="020B0604020202020204" pitchFamily="34" charset="0"/>
              <a:buChar char="•"/>
            </a:pPr>
            <a:endParaRPr lang="en-US" sz="2400" dirty="0">
              <a:latin typeface="Bookman Old Style" panose="02050604050505020204" pitchFamily="18" charset="0"/>
            </a:endParaRPr>
          </a:p>
        </p:txBody>
      </p:sp>
      <p:sp>
        <p:nvSpPr>
          <p:cNvPr id="4" name="Content Placeholder 2">
            <a:extLst>
              <a:ext uri="{FF2B5EF4-FFF2-40B4-BE49-F238E27FC236}">
                <a16:creationId xmlns:a16="http://schemas.microsoft.com/office/drawing/2014/main" id="{9372B056-A04D-4AA8-A333-617324D8EA1F}"/>
              </a:ext>
            </a:extLst>
          </p:cNvPr>
          <p:cNvSpPr txBox="1">
            <a:spLocks/>
          </p:cNvSpPr>
          <p:nvPr/>
        </p:nvSpPr>
        <p:spPr bwMode="auto">
          <a:xfrm>
            <a:off x="146649" y="3131390"/>
            <a:ext cx="10829108" cy="3416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4278" tIns="52139" rIns="104278" bIns="52139" numCol="1" anchor="t" anchorCtr="0" compatLnSpc="1">
            <a:prstTxWarp prst="textNoShape">
              <a:avLst/>
            </a:prstTxWarp>
          </a:bodyPr>
          <a:lstStyle>
            <a:lvl1pPr marL="354013" indent="-354013" algn="l" rtl="0" eaLnBrk="0" fontAlgn="base" hangingPunct="0">
              <a:lnSpc>
                <a:spcPct val="140000"/>
              </a:lnSpc>
              <a:spcBef>
                <a:spcPct val="20000"/>
              </a:spcBef>
              <a:spcAft>
                <a:spcPct val="0"/>
              </a:spcAft>
              <a:buClr>
                <a:schemeClr val="accent2"/>
              </a:buClr>
              <a:buFont typeface="Wingdings" panose="05000000000000000000" pitchFamily="2" charset="2"/>
              <a:buChar char="§"/>
              <a:defRPr sz="2904">
                <a:solidFill>
                  <a:schemeClr val="tx1"/>
                </a:solidFill>
                <a:latin typeface="+mn-lt"/>
                <a:ea typeface="+mn-ea"/>
                <a:cs typeface="MS PGothic" charset="0"/>
              </a:defRPr>
            </a:lvl1pPr>
            <a:lvl2pPr marL="766763" indent="-295275" algn="l" rtl="0" eaLnBrk="0" fontAlgn="base" hangingPunct="0">
              <a:lnSpc>
                <a:spcPct val="140000"/>
              </a:lnSpc>
              <a:spcBef>
                <a:spcPct val="20000"/>
              </a:spcBef>
              <a:spcAft>
                <a:spcPct val="0"/>
              </a:spcAft>
              <a:buClr>
                <a:schemeClr val="accent2"/>
              </a:buClr>
              <a:buFont typeface="Wingdings" panose="05000000000000000000" pitchFamily="2" charset="2"/>
              <a:buChar char="§"/>
              <a:defRPr sz="2451">
                <a:solidFill>
                  <a:schemeClr val="tx1"/>
                </a:solidFill>
                <a:latin typeface="+mn-lt"/>
                <a:ea typeface="+mn-ea"/>
                <a:cs typeface="MS PGothic" charset="0"/>
              </a:defRPr>
            </a:lvl2pPr>
            <a:lvl3pPr marL="1182688" indent="-234950" algn="l" rtl="0" eaLnBrk="0" fontAlgn="base" hangingPunct="0">
              <a:lnSpc>
                <a:spcPct val="140000"/>
              </a:lnSpc>
              <a:spcBef>
                <a:spcPct val="20000"/>
              </a:spcBef>
              <a:spcAft>
                <a:spcPct val="0"/>
              </a:spcAft>
              <a:buClr>
                <a:schemeClr val="accent2"/>
              </a:buClr>
              <a:buFont typeface="Wingdings" panose="05000000000000000000" pitchFamily="2" charset="2"/>
              <a:buChar char="§"/>
              <a:defRPr sz="2087">
                <a:solidFill>
                  <a:schemeClr val="tx1"/>
                </a:solidFill>
                <a:latin typeface="+mn-lt"/>
                <a:ea typeface="+mn-ea"/>
                <a:cs typeface="MS PGothic" charset="0"/>
              </a:defRPr>
            </a:lvl3pPr>
            <a:lvl4pPr marL="1654175" indent="-234950" algn="l" rtl="0" eaLnBrk="0" fontAlgn="base" hangingPunct="0">
              <a:lnSpc>
                <a:spcPct val="140000"/>
              </a:lnSpc>
              <a:spcBef>
                <a:spcPct val="20000"/>
              </a:spcBef>
              <a:spcAft>
                <a:spcPct val="0"/>
              </a:spcAft>
              <a:buClr>
                <a:schemeClr val="accent2"/>
              </a:buClr>
              <a:buFont typeface="Wingdings" panose="05000000000000000000" pitchFamily="2" charset="2"/>
              <a:buChar char="§"/>
              <a:defRPr sz="1906">
                <a:solidFill>
                  <a:schemeClr val="tx1"/>
                </a:solidFill>
                <a:latin typeface="+mn-lt"/>
                <a:ea typeface="+mn-ea"/>
                <a:cs typeface="MS PGothic" charset="0"/>
              </a:defRPr>
            </a:lvl4pPr>
            <a:lvl5pPr marL="2127250" indent="-234950" algn="l" rtl="0" eaLnBrk="0" fontAlgn="base" hangingPunct="0">
              <a:lnSpc>
                <a:spcPct val="140000"/>
              </a:lnSpc>
              <a:spcBef>
                <a:spcPct val="20000"/>
              </a:spcBef>
              <a:spcAft>
                <a:spcPct val="0"/>
              </a:spcAft>
              <a:buClr>
                <a:schemeClr val="accent2"/>
              </a:buClr>
              <a:buFont typeface="Wingdings" panose="05000000000000000000" pitchFamily="2" charset="2"/>
              <a:buChar char="§"/>
              <a:defRPr sz="1906">
                <a:solidFill>
                  <a:schemeClr val="tx1"/>
                </a:solidFill>
                <a:latin typeface="+mn-lt"/>
                <a:ea typeface="+mn-ea"/>
                <a:cs typeface="MS PGothic" charset="0"/>
              </a:defRPr>
            </a:lvl5pPr>
            <a:lvl6pPr marL="2602679" indent="-236607" algn="l" rtl="0" eaLnBrk="1" fontAlgn="base" hangingPunct="1">
              <a:lnSpc>
                <a:spcPct val="140000"/>
              </a:lnSpc>
              <a:spcBef>
                <a:spcPct val="20000"/>
              </a:spcBef>
              <a:spcAft>
                <a:spcPct val="0"/>
              </a:spcAft>
              <a:buClr>
                <a:schemeClr val="accent2"/>
              </a:buClr>
              <a:buFont typeface="Wingdings" pitchFamily="2" charset="2"/>
              <a:buChar char="§"/>
              <a:defRPr sz="1906">
                <a:solidFill>
                  <a:schemeClr val="tx1"/>
                </a:solidFill>
                <a:latin typeface="+mn-lt"/>
                <a:ea typeface="+mn-ea"/>
              </a:defRPr>
            </a:lvl6pPr>
            <a:lvl7pPr marL="3075894" indent="-236607" algn="l" rtl="0" eaLnBrk="1" fontAlgn="base" hangingPunct="1">
              <a:lnSpc>
                <a:spcPct val="140000"/>
              </a:lnSpc>
              <a:spcBef>
                <a:spcPct val="20000"/>
              </a:spcBef>
              <a:spcAft>
                <a:spcPct val="0"/>
              </a:spcAft>
              <a:buClr>
                <a:schemeClr val="accent2"/>
              </a:buClr>
              <a:buFont typeface="Wingdings" pitchFamily="2" charset="2"/>
              <a:buChar char="§"/>
              <a:defRPr sz="1906">
                <a:solidFill>
                  <a:schemeClr val="tx1"/>
                </a:solidFill>
                <a:latin typeface="+mn-lt"/>
                <a:ea typeface="+mn-ea"/>
              </a:defRPr>
            </a:lvl7pPr>
            <a:lvl8pPr marL="3549108" indent="-236607" algn="l" rtl="0" eaLnBrk="1" fontAlgn="base" hangingPunct="1">
              <a:lnSpc>
                <a:spcPct val="140000"/>
              </a:lnSpc>
              <a:spcBef>
                <a:spcPct val="20000"/>
              </a:spcBef>
              <a:spcAft>
                <a:spcPct val="0"/>
              </a:spcAft>
              <a:buClr>
                <a:schemeClr val="accent2"/>
              </a:buClr>
              <a:buFont typeface="Wingdings" pitchFamily="2" charset="2"/>
              <a:buChar char="§"/>
              <a:defRPr sz="1906">
                <a:solidFill>
                  <a:schemeClr val="tx1"/>
                </a:solidFill>
                <a:latin typeface="+mn-lt"/>
                <a:ea typeface="+mn-ea"/>
              </a:defRPr>
            </a:lvl8pPr>
            <a:lvl9pPr marL="4022322" indent="-236607" algn="l" rtl="0" eaLnBrk="1" fontAlgn="base" hangingPunct="1">
              <a:lnSpc>
                <a:spcPct val="140000"/>
              </a:lnSpc>
              <a:spcBef>
                <a:spcPct val="20000"/>
              </a:spcBef>
              <a:spcAft>
                <a:spcPct val="0"/>
              </a:spcAft>
              <a:buClr>
                <a:schemeClr val="accent2"/>
              </a:buClr>
              <a:buFont typeface="Wingdings" pitchFamily="2" charset="2"/>
              <a:buChar char="§"/>
              <a:defRPr sz="1906">
                <a:solidFill>
                  <a:schemeClr val="tx1"/>
                </a:solidFill>
                <a:latin typeface="+mn-lt"/>
                <a:ea typeface="+mn-ea"/>
              </a:defRPr>
            </a:lvl9pPr>
          </a:lstStyle>
          <a:p>
            <a:pPr>
              <a:buFont typeface="Wingdings" panose="05000000000000000000" pitchFamily="2" charset="2"/>
              <a:buChar char="Ø"/>
            </a:pPr>
            <a:r>
              <a:rPr lang="en-US" sz="2400" b="1" kern="0">
                <a:latin typeface="Bookman Old Style" panose="02050604050505020204" pitchFamily="18" charset="0"/>
              </a:rPr>
              <a:t>Ticket Creation:</a:t>
            </a:r>
            <a:endParaRPr lang="en-US" sz="2400" kern="0">
              <a:latin typeface="Bookman Old Style" panose="02050604050505020204" pitchFamily="18" charset="0"/>
            </a:endParaRPr>
          </a:p>
          <a:p>
            <a:pPr marL="742950" lvl="1" indent="-285750">
              <a:buFont typeface="Arial" panose="020B0604020202020204" pitchFamily="34" charset="0"/>
              <a:buChar char="•"/>
            </a:pPr>
            <a:r>
              <a:rPr lang="en-US" sz="2400" kern="0">
                <a:latin typeface="Bookman Old Style" panose="02050604050505020204" pitchFamily="18" charset="0"/>
              </a:rPr>
              <a:t> Each new complaint should receive a unique identifier.</a:t>
            </a:r>
          </a:p>
          <a:p>
            <a:pPr marL="742950" lvl="1" indent="-285750">
              <a:buFont typeface="Arial" panose="020B0604020202020204" pitchFamily="34" charset="0"/>
              <a:buChar char="•"/>
            </a:pPr>
            <a:r>
              <a:rPr lang="en-US" sz="2400" kern="0">
                <a:latin typeface="Bookman Old Style" panose="02050604050505020204" pitchFamily="18" charset="0"/>
              </a:rPr>
              <a:t> Notify users via email with the details and ticket number upon creation.</a:t>
            </a:r>
          </a:p>
          <a:p>
            <a:pPr marL="742950" lvl="1" indent="-285750">
              <a:buFont typeface="Arial" panose="020B0604020202020204" pitchFamily="34" charset="0"/>
              <a:buChar char="•"/>
            </a:pPr>
            <a:r>
              <a:rPr lang="en-US" sz="2400" kern="0">
                <a:latin typeface="Bookman Old Style" panose="02050604050505020204" pitchFamily="18" charset="0"/>
              </a:rPr>
              <a:t>Allocate tickets to service engineers based on the type of service requested.</a:t>
            </a:r>
          </a:p>
          <a:p>
            <a:pPr marL="742950" lvl="1" indent="-285750">
              <a:buFont typeface="Arial" panose="020B0604020202020204" pitchFamily="34" charset="0"/>
              <a:buChar char="•"/>
            </a:pPr>
            <a:endParaRPr lang="en-US" sz="2400" kern="0">
              <a:latin typeface="Bookman Old Style" panose="02050604050505020204" pitchFamily="18" charset="0"/>
            </a:endParaRPr>
          </a:p>
          <a:p>
            <a:pPr marL="0" indent="0">
              <a:buFont typeface="Wingdings" panose="05000000000000000000" pitchFamily="2" charset="2"/>
              <a:buNone/>
            </a:pPr>
            <a:endParaRPr lang="en-IN" sz="1400" kern="0" dirty="0">
              <a:ea typeface="Verdana"/>
            </a:endParaRPr>
          </a:p>
        </p:txBody>
      </p:sp>
    </p:spTree>
    <p:extLst>
      <p:ext uri="{BB962C8B-B14F-4D97-AF65-F5344CB8AC3E}">
        <p14:creationId xmlns:p14="http://schemas.microsoft.com/office/powerpoint/2010/main" val="38298146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89F14DFF-AD17-CA4C-8055-CF44FC54E5E4}"/>
              </a:ext>
            </a:extLst>
          </p:cNvPr>
          <p:cNvSpPr>
            <a:spLocks noGrp="1"/>
          </p:cNvSpPr>
          <p:nvPr>
            <p:ph type="body" idx="1"/>
          </p:nvPr>
        </p:nvSpPr>
        <p:spPr>
          <a:xfrm>
            <a:off x="840201" y="773424"/>
            <a:ext cx="4107356" cy="481037"/>
          </a:xfrm>
        </p:spPr>
        <p:txBody>
          <a:bodyPr/>
          <a:lstStyle/>
          <a:p>
            <a:r>
              <a:rPr lang="en-IN" sz="2000" b="1" dirty="0">
                <a:solidFill>
                  <a:srgbClr val="0000FF"/>
                </a:solidFill>
                <a:latin typeface="Times New Roman" panose="02020603050405020304" pitchFamily="18" charset="0"/>
                <a:cs typeface="Times New Roman" panose="02020603050405020304" pitchFamily="18" charset="0"/>
              </a:rPr>
              <a:t>FUNCTIONAL REQUIREMENTS</a:t>
            </a:r>
            <a:endParaRPr lang="en-IN" sz="20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0DB7E5B2-90EB-D7D0-3FF8-70F9DCE925FD}"/>
              </a:ext>
            </a:extLst>
          </p:cNvPr>
          <p:cNvSpPr>
            <a:spLocks noGrp="1"/>
          </p:cNvSpPr>
          <p:nvPr>
            <p:ph sz="half" idx="2"/>
          </p:nvPr>
        </p:nvSpPr>
        <p:spPr>
          <a:xfrm>
            <a:off x="410631" y="1634281"/>
            <a:ext cx="5843212" cy="3635840"/>
          </a:xfrm>
        </p:spPr>
        <p:txBody>
          <a:bodyPr/>
          <a:lstStyle/>
          <a:p>
            <a:pPr marL="353695" indent="-353695"/>
            <a:r>
              <a:rPr lang="en-IN" i="0" dirty="0">
                <a:effectLst/>
                <a:highlight>
                  <a:srgbClr val="FFFFFF"/>
                </a:highlight>
                <a:latin typeface="Bookman Old Style" panose="02050604050505020204" pitchFamily="18" charset="0"/>
                <a:cs typeface="Times New Roman" panose="02020603050405020304" pitchFamily="18" charset="0"/>
              </a:rPr>
              <a:t>User </a:t>
            </a:r>
            <a:r>
              <a:rPr lang="en-IN" dirty="0">
                <a:highlight>
                  <a:srgbClr val="FFFFFF"/>
                </a:highlight>
                <a:latin typeface="Bookman Old Style" panose="02050604050505020204" pitchFamily="18" charset="0"/>
                <a:cs typeface="Times New Roman" panose="02020603050405020304" pitchFamily="18" charset="0"/>
              </a:rPr>
              <a:t>Management</a:t>
            </a:r>
            <a:endParaRPr lang="en-IN" i="0" dirty="0">
              <a:effectLst/>
              <a:highlight>
                <a:srgbClr val="FFFFFF"/>
              </a:highlight>
              <a:latin typeface="Bookman Old Style" panose="02050604050505020204" pitchFamily="18" charset="0"/>
              <a:cs typeface="Times New Roman" panose="02020603050405020304" pitchFamily="18" charset="0"/>
            </a:endParaRPr>
          </a:p>
          <a:p>
            <a:pPr marL="353695" indent="-353695"/>
            <a:r>
              <a:rPr lang="en-IN" i="0" dirty="0">
                <a:effectLst/>
                <a:highlight>
                  <a:srgbClr val="FFFFFF"/>
                </a:highlight>
                <a:latin typeface="Bookman Old Style" panose="02050604050505020204" pitchFamily="18" charset="0"/>
                <a:cs typeface="Times New Roman" panose="02020603050405020304" pitchFamily="18" charset="0"/>
              </a:rPr>
              <a:t>Ticket Management</a:t>
            </a:r>
          </a:p>
          <a:p>
            <a:pPr marL="353695" indent="-353695"/>
            <a:r>
              <a:rPr lang="en-IN" dirty="0">
                <a:highlight>
                  <a:srgbClr val="FFFFFF"/>
                </a:highlight>
                <a:latin typeface="Bookman Old Style" panose="02050604050505020204" pitchFamily="18" charset="0"/>
                <a:cs typeface="Times New Roman" panose="02020603050405020304" pitchFamily="18" charset="0"/>
              </a:rPr>
              <a:t>Feedback</a:t>
            </a:r>
            <a:r>
              <a:rPr lang="en-IN" i="0" dirty="0">
                <a:effectLst/>
                <a:highlight>
                  <a:srgbClr val="FFFFFF"/>
                </a:highlight>
                <a:latin typeface="Bookman Old Style" panose="02050604050505020204" pitchFamily="18" charset="0"/>
                <a:cs typeface="Times New Roman" panose="02020603050405020304" pitchFamily="18" charset="0"/>
              </a:rPr>
              <a:t> </a:t>
            </a:r>
            <a:r>
              <a:rPr lang="en-IN" dirty="0">
                <a:highlight>
                  <a:srgbClr val="FFFFFF"/>
                </a:highlight>
                <a:latin typeface="Bookman Old Style" panose="02050604050505020204" pitchFamily="18" charset="0"/>
                <a:cs typeface="Times New Roman" panose="02020603050405020304" pitchFamily="18" charset="0"/>
              </a:rPr>
              <a:t>Management</a:t>
            </a:r>
          </a:p>
          <a:p>
            <a:pPr marL="353695" indent="-353695"/>
            <a:r>
              <a:rPr lang="en-IN" dirty="0">
                <a:latin typeface="Bookman Old Style" panose="02050604050505020204" pitchFamily="18" charset="0"/>
              </a:rPr>
              <a:t>Data Storage and Retrieval</a:t>
            </a:r>
            <a:endParaRPr lang="en-IN" dirty="0">
              <a:highlight>
                <a:srgbClr val="FFFFFF"/>
              </a:highlight>
              <a:latin typeface="Bookman Old Style" panose="02050604050505020204" pitchFamily="18" charset="0"/>
              <a:cs typeface="Times New Roman" panose="02020603050405020304" pitchFamily="18" charset="0"/>
            </a:endParaRPr>
          </a:p>
          <a:p>
            <a:pPr marL="353695" indent="-353695"/>
            <a:r>
              <a:rPr lang="en-IN" dirty="0">
                <a:latin typeface="Bookman Old Style" panose="02050604050505020204" pitchFamily="18" charset="0"/>
              </a:rPr>
              <a:t>Search  Functionality</a:t>
            </a:r>
          </a:p>
          <a:p>
            <a:pPr marL="353695" indent="-353695"/>
            <a:r>
              <a:rPr lang="en-IN" dirty="0">
                <a:latin typeface="Bookman Old Style" panose="02050604050505020204" pitchFamily="18" charset="0"/>
              </a:rPr>
              <a:t>Notification System</a:t>
            </a:r>
            <a:endParaRPr lang="en-IN" dirty="0">
              <a:highlight>
                <a:srgbClr val="FFFFFF"/>
              </a:highlight>
              <a:latin typeface="Bookman Old Style" panose="02050604050505020204" pitchFamily="18" charset="0"/>
              <a:cs typeface="Times New Roman" panose="02020603050405020304" pitchFamily="18" charset="0"/>
            </a:endParaRPr>
          </a:p>
          <a:p>
            <a:pPr marL="353695" indent="-353695"/>
            <a:r>
              <a:rPr lang="en-IN" dirty="0" err="1">
                <a:highlight>
                  <a:srgbClr val="FFFFFF"/>
                </a:highlight>
                <a:latin typeface="Bookman Old Style" panose="02050604050505020204" pitchFamily="18" charset="0"/>
                <a:cs typeface="Times New Roman" panose="02020603050405020304" pitchFamily="18" charset="0"/>
              </a:rPr>
              <a:t>Admin,Service</a:t>
            </a:r>
            <a:r>
              <a:rPr lang="en-IN" dirty="0">
                <a:highlight>
                  <a:srgbClr val="FFFFFF"/>
                </a:highlight>
                <a:latin typeface="Bookman Old Style" panose="02050604050505020204" pitchFamily="18" charset="0"/>
                <a:cs typeface="Times New Roman" panose="02020603050405020304" pitchFamily="18" charset="0"/>
              </a:rPr>
              <a:t> </a:t>
            </a:r>
            <a:r>
              <a:rPr lang="en-IN" dirty="0" err="1">
                <a:highlight>
                  <a:srgbClr val="FFFFFF"/>
                </a:highlight>
                <a:latin typeface="Bookman Old Style" panose="02050604050505020204" pitchFamily="18" charset="0"/>
                <a:cs typeface="Times New Roman" panose="02020603050405020304" pitchFamily="18" charset="0"/>
              </a:rPr>
              <a:t>Engineer,Client</a:t>
            </a:r>
            <a:r>
              <a:rPr lang="en-IN" dirty="0">
                <a:highlight>
                  <a:srgbClr val="FFFFFF"/>
                </a:highlight>
                <a:latin typeface="Bookman Old Style" panose="02050604050505020204" pitchFamily="18" charset="0"/>
                <a:cs typeface="Times New Roman" panose="02020603050405020304" pitchFamily="18" charset="0"/>
              </a:rPr>
              <a:t> Dashboard</a:t>
            </a:r>
          </a:p>
          <a:p>
            <a:pPr marL="353695" indent="-353695"/>
            <a:endParaRPr lang="en-IN" i="0" dirty="0">
              <a:effectLst/>
              <a:highlight>
                <a:srgbClr val="FFFFFF"/>
              </a:highlight>
              <a:latin typeface="Times New Roman" panose="02020603050405020304" pitchFamily="18" charset="0"/>
              <a:cs typeface="Times New Roman" panose="02020603050405020304" pitchFamily="18" charset="0"/>
            </a:endParaRPr>
          </a:p>
          <a:p>
            <a:pPr marL="0" indent="0">
              <a:buNone/>
            </a:pPr>
            <a:endParaRPr lang="en-IN" i="0" dirty="0">
              <a:effectLst/>
              <a:highlight>
                <a:srgbClr val="FFFFFF"/>
              </a:highlight>
              <a:latin typeface="Times New Roman" panose="02020603050405020304" pitchFamily="18" charset="0"/>
              <a:cs typeface="Times New Roman" panose="02020603050405020304" pitchFamily="18" charset="0"/>
            </a:endParaRPr>
          </a:p>
        </p:txBody>
      </p:sp>
      <p:cxnSp>
        <p:nvCxnSpPr>
          <p:cNvPr id="17" name="Straight Connector 16">
            <a:extLst>
              <a:ext uri="{FF2B5EF4-FFF2-40B4-BE49-F238E27FC236}">
                <a16:creationId xmlns:a16="http://schemas.microsoft.com/office/drawing/2014/main" id="{73699F7F-C043-CFE6-6941-7375C5842D93}"/>
              </a:ext>
            </a:extLst>
          </p:cNvPr>
          <p:cNvCxnSpPr/>
          <p:nvPr/>
        </p:nvCxnSpPr>
        <p:spPr bwMode="auto">
          <a:xfrm>
            <a:off x="5567423" y="1030147"/>
            <a:ext cx="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5" name="Rectangle 24">
            <a:extLst>
              <a:ext uri="{FF2B5EF4-FFF2-40B4-BE49-F238E27FC236}">
                <a16:creationId xmlns:a16="http://schemas.microsoft.com/office/drawing/2014/main" id="{BE82FAF5-DE89-D952-08B9-4F1A57A04AB7}"/>
              </a:ext>
            </a:extLst>
          </p:cNvPr>
          <p:cNvSpPr/>
          <p:nvPr/>
        </p:nvSpPr>
        <p:spPr bwMode="auto">
          <a:xfrm>
            <a:off x="410631" y="485847"/>
            <a:ext cx="5402340" cy="5932708"/>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en-IN" sz="1800" b="0" i="0" u="none" strike="noStrike" cap="none" normalizeH="0" baseline="0">
              <a:ln>
                <a:noFill/>
              </a:ln>
              <a:solidFill>
                <a:schemeClr val="tx1"/>
              </a:solidFill>
              <a:effectLst/>
              <a:latin typeface="Times New Roman" pitchFamily="18" charset="0"/>
              <a:ea typeface="MS PGothic" pitchFamily="34" charset="-128"/>
            </a:endParaRPr>
          </a:p>
        </p:txBody>
      </p:sp>
      <p:sp>
        <p:nvSpPr>
          <p:cNvPr id="2" name="Rectangle 1">
            <a:extLst>
              <a:ext uri="{FF2B5EF4-FFF2-40B4-BE49-F238E27FC236}">
                <a16:creationId xmlns:a16="http://schemas.microsoft.com/office/drawing/2014/main" id="{9F75F0E8-D32A-537F-B071-807A0994C300}"/>
              </a:ext>
            </a:extLst>
          </p:cNvPr>
          <p:cNvSpPr/>
          <p:nvPr/>
        </p:nvSpPr>
        <p:spPr bwMode="auto">
          <a:xfrm>
            <a:off x="5967921" y="485846"/>
            <a:ext cx="5644587" cy="5932707"/>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0"/>
              </a:spcBef>
              <a:spcAft>
                <a:spcPct val="0"/>
              </a:spcAft>
              <a:defRPr kern="1200">
                <a:solidFill>
                  <a:schemeClr val="dk1"/>
                </a:solidFill>
                <a:latin typeface="+mn-lt"/>
                <a:ea typeface="+mn-ea"/>
                <a:cs typeface="+mn-cs"/>
              </a:defRPr>
            </a:lvl1pPr>
            <a:lvl2pPr marL="457200" algn="l" rtl="0" eaLnBrk="0" fontAlgn="base" hangingPunct="0">
              <a:spcBef>
                <a:spcPct val="0"/>
              </a:spcBef>
              <a:spcAft>
                <a:spcPct val="0"/>
              </a:spcAft>
              <a:defRPr kern="1200">
                <a:solidFill>
                  <a:schemeClr val="dk1"/>
                </a:solidFill>
                <a:latin typeface="+mn-lt"/>
                <a:ea typeface="+mn-ea"/>
                <a:cs typeface="+mn-cs"/>
              </a:defRPr>
            </a:lvl2pPr>
            <a:lvl3pPr marL="914400" algn="l" rtl="0" eaLnBrk="0" fontAlgn="base" hangingPunct="0">
              <a:spcBef>
                <a:spcPct val="0"/>
              </a:spcBef>
              <a:spcAft>
                <a:spcPct val="0"/>
              </a:spcAft>
              <a:defRPr kern="1200">
                <a:solidFill>
                  <a:schemeClr val="dk1"/>
                </a:solidFill>
                <a:latin typeface="+mn-lt"/>
                <a:ea typeface="+mn-ea"/>
                <a:cs typeface="+mn-cs"/>
              </a:defRPr>
            </a:lvl3pPr>
            <a:lvl4pPr marL="1371600" algn="l" rtl="0" eaLnBrk="0" fontAlgn="base" hangingPunct="0">
              <a:spcBef>
                <a:spcPct val="0"/>
              </a:spcBef>
              <a:spcAft>
                <a:spcPct val="0"/>
              </a:spcAft>
              <a:defRPr kern="1200">
                <a:solidFill>
                  <a:schemeClr val="dk1"/>
                </a:solidFill>
                <a:latin typeface="+mn-lt"/>
                <a:ea typeface="+mn-ea"/>
                <a:cs typeface="+mn-cs"/>
              </a:defRPr>
            </a:lvl4pPr>
            <a:lvl5pPr marL="1828800" algn="l" rtl="0" eaLnBrk="0" fontAlgn="base" hangingPunct="0">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en-IN" sz="1800" b="0" i="0" u="none" strike="noStrike" cap="none" normalizeH="0" baseline="0">
              <a:ln>
                <a:noFill/>
              </a:ln>
              <a:solidFill>
                <a:schemeClr val="tx1"/>
              </a:solidFill>
              <a:effectLst/>
              <a:latin typeface="Times New Roman" pitchFamily="18" charset="0"/>
              <a:ea typeface="MS PGothic" pitchFamily="34" charset="-128"/>
            </a:endParaRPr>
          </a:p>
        </p:txBody>
      </p:sp>
      <p:sp>
        <p:nvSpPr>
          <p:cNvPr id="3" name="Text Placeholder 7">
            <a:extLst>
              <a:ext uri="{FF2B5EF4-FFF2-40B4-BE49-F238E27FC236}">
                <a16:creationId xmlns:a16="http://schemas.microsoft.com/office/drawing/2014/main" id="{2E337AFC-6D64-D197-97A3-A9D2B171FDBC}"/>
              </a:ext>
            </a:extLst>
          </p:cNvPr>
          <p:cNvSpPr>
            <a:spLocks noGrp="1"/>
          </p:cNvSpPr>
          <p:nvPr/>
        </p:nvSpPr>
        <p:spPr bwMode="auto">
          <a:xfrm>
            <a:off x="6294969" y="614699"/>
            <a:ext cx="54864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4278" tIns="52139" rIns="104278" bIns="52139" numCol="1" anchor="b" anchorCtr="0" compatLnSpc="1">
            <a:prstTxWarp prst="textNoShape">
              <a:avLst/>
            </a:prstTxWarp>
          </a:bodyPr>
          <a:lstStyle>
            <a:lvl1pPr marL="0" indent="0" algn="l" rtl="0" eaLnBrk="0" fontAlgn="base" hangingPunct="0">
              <a:lnSpc>
                <a:spcPct val="140000"/>
              </a:lnSpc>
              <a:spcBef>
                <a:spcPct val="20000"/>
              </a:spcBef>
              <a:spcAft>
                <a:spcPct val="0"/>
              </a:spcAft>
              <a:buClr>
                <a:schemeClr val="accent2"/>
              </a:buClr>
              <a:buFont typeface="Wingdings" panose="05000000000000000000" pitchFamily="2" charset="2"/>
              <a:buNone/>
              <a:defRPr sz="2451" b="1">
                <a:solidFill>
                  <a:schemeClr val="tx1"/>
                </a:solidFill>
                <a:latin typeface="+mn-lt"/>
                <a:ea typeface="+mn-ea"/>
                <a:cs typeface="MS PGothic" charset="0"/>
              </a:defRPr>
            </a:lvl1pPr>
            <a:lvl2pPr marL="473214" indent="0" algn="l" rtl="0" eaLnBrk="0" fontAlgn="base" hangingPunct="0">
              <a:lnSpc>
                <a:spcPct val="140000"/>
              </a:lnSpc>
              <a:spcBef>
                <a:spcPct val="20000"/>
              </a:spcBef>
              <a:spcAft>
                <a:spcPct val="0"/>
              </a:spcAft>
              <a:buClr>
                <a:schemeClr val="accent2"/>
              </a:buClr>
              <a:buFont typeface="Wingdings" panose="05000000000000000000" pitchFamily="2" charset="2"/>
              <a:buNone/>
              <a:defRPr sz="2087" b="1">
                <a:solidFill>
                  <a:schemeClr val="tx1"/>
                </a:solidFill>
                <a:latin typeface="+mn-lt"/>
                <a:ea typeface="+mn-ea"/>
                <a:cs typeface="MS PGothic" charset="0"/>
              </a:defRPr>
            </a:lvl2pPr>
            <a:lvl3pPr marL="946429" indent="0" algn="l" rtl="0" eaLnBrk="0" fontAlgn="base" hangingPunct="0">
              <a:lnSpc>
                <a:spcPct val="140000"/>
              </a:lnSpc>
              <a:spcBef>
                <a:spcPct val="20000"/>
              </a:spcBef>
              <a:spcAft>
                <a:spcPct val="0"/>
              </a:spcAft>
              <a:buClr>
                <a:schemeClr val="accent2"/>
              </a:buClr>
              <a:buFont typeface="Wingdings" panose="05000000000000000000" pitchFamily="2" charset="2"/>
              <a:buNone/>
              <a:defRPr sz="1906" b="1">
                <a:solidFill>
                  <a:schemeClr val="tx1"/>
                </a:solidFill>
                <a:latin typeface="+mn-lt"/>
                <a:ea typeface="+mn-ea"/>
                <a:cs typeface="MS PGothic" charset="0"/>
              </a:defRPr>
            </a:lvl3pPr>
            <a:lvl4pPr marL="1419643" indent="0" algn="l" rtl="0" eaLnBrk="0" fontAlgn="base" hangingPunct="0">
              <a:lnSpc>
                <a:spcPct val="140000"/>
              </a:lnSpc>
              <a:spcBef>
                <a:spcPct val="20000"/>
              </a:spcBef>
              <a:spcAft>
                <a:spcPct val="0"/>
              </a:spcAft>
              <a:buClr>
                <a:schemeClr val="accent2"/>
              </a:buClr>
              <a:buFont typeface="Wingdings" panose="05000000000000000000" pitchFamily="2" charset="2"/>
              <a:buNone/>
              <a:defRPr sz="1634" b="1">
                <a:solidFill>
                  <a:schemeClr val="tx1"/>
                </a:solidFill>
                <a:latin typeface="+mn-lt"/>
                <a:ea typeface="+mn-ea"/>
                <a:cs typeface="MS PGothic" charset="0"/>
              </a:defRPr>
            </a:lvl4pPr>
            <a:lvl5pPr marL="1892858" indent="0" algn="l" rtl="0" eaLnBrk="0" fontAlgn="base" hangingPunct="0">
              <a:lnSpc>
                <a:spcPct val="140000"/>
              </a:lnSpc>
              <a:spcBef>
                <a:spcPct val="20000"/>
              </a:spcBef>
              <a:spcAft>
                <a:spcPct val="0"/>
              </a:spcAft>
              <a:buClr>
                <a:schemeClr val="accent2"/>
              </a:buClr>
              <a:buFont typeface="Wingdings" panose="05000000000000000000" pitchFamily="2" charset="2"/>
              <a:buNone/>
              <a:defRPr sz="1634" b="1">
                <a:solidFill>
                  <a:schemeClr val="tx1"/>
                </a:solidFill>
                <a:latin typeface="+mn-lt"/>
                <a:ea typeface="+mn-ea"/>
                <a:cs typeface="MS PGothic" charset="0"/>
              </a:defRPr>
            </a:lvl5pPr>
            <a:lvl6pPr marL="2366071" indent="0" algn="l" rtl="0" eaLnBrk="1" fontAlgn="base" hangingPunct="1">
              <a:lnSpc>
                <a:spcPct val="140000"/>
              </a:lnSpc>
              <a:spcBef>
                <a:spcPct val="20000"/>
              </a:spcBef>
              <a:spcAft>
                <a:spcPct val="0"/>
              </a:spcAft>
              <a:buClr>
                <a:schemeClr val="accent2"/>
              </a:buClr>
              <a:buFont typeface="Wingdings" pitchFamily="2" charset="2"/>
              <a:buNone/>
              <a:defRPr sz="1634" b="1">
                <a:solidFill>
                  <a:schemeClr val="tx1"/>
                </a:solidFill>
                <a:latin typeface="+mn-lt"/>
                <a:ea typeface="+mn-ea"/>
              </a:defRPr>
            </a:lvl6pPr>
            <a:lvl7pPr marL="2839286" indent="0" algn="l" rtl="0" eaLnBrk="1" fontAlgn="base" hangingPunct="1">
              <a:lnSpc>
                <a:spcPct val="140000"/>
              </a:lnSpc>
              <a:spcBef>
                <a:spcPct val="20000"/>
              </a:spcBef>
              <a:spcAft>
                <a:spcPct val="0"/>
              </a:spcAft>
              <a:buClr>
                <a:schemeClr val="accent2"/>
              </a:buClr>
              <a:buFont typeface="Wingdings" pitchFamily="2" charset="2"/>
              <a:buNone/>
              <a:defRPr sz="1634" b="1">
                <a:solidFill>
                  <a:schemeClr val="tx1"/>
                </a:solidFill>
                <a:latin typeface="+mn-lt"/>
                <a:ea typeface="+mn-ea"/>
              </a:defRPr>
            </a:lvl7pPr>
            <a:lvl8pPr marL="3312500" indent="0" algn="l" rtl="0" eaLnBrk="1" fontAlgn="base" hangingPunct="1">
              <a:lnSpc>
                <a:spcPct val="140000"/>
              </a:lnSpc>
              <a:spcBef>
                <a:spcPct val="20000"/>
              </a:spcBef>
              <a:spcAft>
                <a:spcPct val="0"/>
              </a:spcAft>
              <a:buClr>
                <a:schemeClr val="accent2"/>
              </a:buClr>
              <a:buFont typeface="Wingdings" pitchFamily="2" charset="2"/>
              <a:buNone/>
              <a:defRPr sz="1634" b="1">
                <a:solidFill>
                  <a:schemeClr val="tx1"/>
                </a:solidFill>
                <a:latin typeface="+mn-lt"/>
                <a:ea typeface="+mn-ea"/>
              </a:defRPr>
            </a:lvl8pPr>
            <a:lvl9pPr marL="3785715" indent="0" algn="l" rtl="0" eaLnBrk="1" fontAlgn="base" hangingPunct="1">
              <a:lnSpc>
                <a:spcPct val="140000"/>
              </a:lnSpc>
              <a:spcBef>
                <a:spcPct val="20000"/>
              </a:spcBef>
              <a:spcAft>
                <a:spcPct val="0"/>
              </a:spcAft>
              <a:buClr>
                <a:schemeClr val="accent2"/>
              </a:buClr>
              <a:buFont typeface="Wingdings" pitchFamily="2" charset="2"/>
              <a:buNone/>
              <a:defRPr sz="1634" b="1">
                <a:solidFill>
                  <a:schemeClr val="tx1"/>
                </a:solidFill>
                <a:latin typeface="+mn-lt"/>
                <a:ea typeface="+mn-ea"/>
              </a:defRPr>
            </a:lvl9pPr>
          </a:lstStyle>
          <a:p>
            <a:r>
              <a:rPr lang="en-IN" sz="2000" dirty="0">
                <a:solidFill>
                  <a:srgbClr val="0000FF"/>
                </a:solidFill>
                <a:latin typeface="Bookman Old Style" panose="02050604050505020204" pitchFamily="18" charset="0"/>
                <a:cs typeface="Calibri" panose="020F0502020204030204" pitchFamily="34" charset="0"/>
              </a:rPr>
              <a:t>NON-FUNCTIONAL REQUIREMENTS</a:t>
            </a:r>
          </a:p>
        </p:txBody>
      </p:sp>
      <p:sp>
        <p:nvSpPr>
          <p:cNvPr id="6" name="Content Placeholder 4">
            <a:extLst>
              <a:ext uri="{FF2B5EF4-FFF2-40B4-BE49-F238E27FC236}">
                <a16:creationId xmlns:a16="http://schemas.microsoft.com/office/drawing/2014/main" id="{090EE734-1FAF-0E1E-FE84-3D6FA7B6B608}"/>
              </a:ext>
            </a:extLst>
          </p:cNvPr>
          <p:cNvSpPr txBox="1">
            <a:spLocks/>
          </p:cNvSpPr>
          <p:nvPr/>
        </p:nvSpPr>
        <p:spPr bwMode="auto">
          <a:xfrm>
            <a:off x="6011570" y="1383314"/>
            <a:ext cx="5843212" cy="3635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4278" tIns="52139" rIns="104278" bIns="52139" numCol="1" anchor="t" anchorCtr="0" compatLnSpc="1">
            <a:prstTxWarp prst="textNoShape">
              <a:avLst/>
            </a:prstTxWarp>
          </a:bodyPr>
          <a:lstStyle>
            <a:lvl1pPr marL="354013" indent="-354013" algn="l" rtl="0" eaLnBrk="0" fontAlgn="base" hangingPunct="0">
              <a:lnSpc>
                <a:spcPct val="140000"/>
              </a:lnSpc>
              <a:spcBef>
                <a:spcPct val="20000"/>
              </a:spcBef>
              <a:spcAft>
                <a:spcPct val="0"/>
              </a:spcAft>
              <a:buClr>
                <a:schemeClr val="accent2"/>
              </a:buClr>
              <a:buFont typeface="Wingdings" panose="05000000000000000000" pitchFamily="2" charset="2"/>
              <a:buChar char="§"/>
              <a:defRPr sz="2451">
                <a:solidFill>
                  <a:schemeClr val="tx1"/>
                </a:solidFill>
                <a:latin typeface="+mn-lt"/>
                <a:ea typeface="+mn-ea"/>
                <a:cs typeface="MS PGothic" charset="0"/>
              </a:defRPr>
            </a:lvl1pPr>
            <a:lvl2pPr marL="766763" indent="-295275" algn="l" rtl="0" eaLnBrk="0" fontAlgn="base" hangingPunct="0">
              <a:lnSpc>
                <a:spcPct val="140000"/>
              </a:lnSpc>
              <a:spcBef>
                <a:spcPct val="20000"/>
              </a:spcBef>
              <a:spcAft>
                <a:spcPct val="0"/>
              </a:spcAft>
              <a:buClr>
                <a:schemeClr val="accent2"/>
              </a:buClr>
              <a:buFont typeface="Wingdings" panose="05000000000000000000" pitchFamily="2" charset="2"/>
              <a:buChar char="§"/>
              <a:defRPr sz="2087">
                <a:solidFill>
                  <a:schemeClr val="tx1"/>
                </a:solidFill>
                <a:latin typeface="+mn-lt"/>
                <a:ea typeface="+mn-ea"/>
                <a:cs typeface="MS PGothic" charset="0"/>
              </a:defRPr>
            </a:lvl2pPr>
            <a:lvl3pPr marL="1182688" indent="-234950" algn="l" rtl="0" eaLnBrk="0" fontAlgn="base" hangingPunct="0">
              <a:lnSpc>
                <a:spcPct val="140000"/>
              </a:lnSpc>
              <a:spcBef>
                <a:spcPct val="20000"/>
              </a:spcBef>
              <a:spcAft>
                <a:spcPct val="0"/>
              </a:spcAft>
              <a:buClr>
                <a:schemeClr val="accent2"/>
              </a:buClr>
              <a:buFont typeface="Wingdings" panose="05000000000000000000" pitchFamily="2" charset="2"/>
              <a:buChar char="§"/>
              <a:defRPr sz="1906">
                <a:solidFill>
                  <a:schemeClr val="tx1"/>
                </a:solidFill>
                <a:latin typeface="+mn-lt"/>
                <a:ea typeface="+mn-ea"/>
                <a:cs typeface="MS PGothic" charset="0"/>
              </a:defRPr>
            </a:lvl3pPr>
            <a:lvl4pPr marL="1654175" indent="-234950" algn="l" rtl="0" eaLnBrk="0" fontAlgn="base" hangingPunct="0">
              <a:lnSpc>
                <a:spcPct val="140000"/>
              </a:lnSpc>
              <a:spcBef>
                <a:spcPct val="20000"/>
              </a:spcBef>
              <a:spcAft>
                <a:spcPct val="0"/>
              </a:spcAft>
              <a:buClr>
                <a:schemeClr val="accent2"/>
              </a:buClr>
              <a:buFont typeface="Wingdings" panose="05000000000000000000" pitchFamily="2" charset="2"/>
              <a:buChar char="§"/>
              <a:defRPr sz="1634">
                <a:solidFill>
                  <a:schemeClr val="tx1"/>
                </a:solidFill>
                <a:latin typeface="+mn-lt"/>
                <a:ea typeface="+mn-ea"/>
                <a:cs typeface="MS PGothic" charset="0"/>
              </a:defRPr>
            </a:lvl4pPr>
            <a:lvl5pPr marL="2127250" indent="-234950" algn="l" rtl="0" eaLnBrk="0" fontAlgn="base" hangingPunct="0">
              <a:lnSpc>
                <a:spcPct val="140000"/>
              </a:lnSpc>
              <a:spcBef>
                <a:spcPct val="20000"/>
              </a:spcBef>
              <a:spcAft>
                <a:spcPct val="0"/>
              </a:spcAft>
              <a:buClr>
                <a:schemeClr val="accent2"/>
              </a:buClr>
              <a:buFont typeface="Wingdings" panose="05000000000000000000" pitchFamily="2" charset="2"/>
              <a:buChar char="§"/>
              <a:defRPr sz="1634">
                <a:solidFill>
                  <a:schemeClr val="tx1"/>
                </a:solidFill>
                <a:latin typeface="+mn-lt"/>
                <a:ea typeface="+mn-ea"/>
                <a:cs typeface="MS PGothic" charset="0"/>
              </a:defRPr>
            </a:lvl5pPr>
            <a:lvl6pPr marL="2602679" indent="-236607" algn="l" rtl="0" eaLnBrk="1" fontAlgn="base" hangingPunct="1">
              <a:lnSpc>
                <a:spcPct val="140000"/>
              </a:lnSpc>
              <a:spcBef>
                <a:spcPct val="20000"/>
              </a:spcBef>
              <a:spcAft>
                <a:spcPct val="0"/>
              </a:spcAft>
              <a:buClr>
                <a:schemeClr val="accent2"/>
              </a:buClr>
              <a:buFont typeface="Wingdings" pitchFamily="2" charset="2"/>
              <a:buChar char="§"/>
              <a:defRPr sz="1634">
                <a:solidFill>
                  <a:schemeClr val="tx1"/>
                </a:solidFill>
                <a:latin typeface="+mn-lt"/>
                <a:ea typeface="+mn-ea"/>
              </a:defRPr>
            </a:lvl6pPr>
            <a:lvl7pPr marL="3075894" indent="-236607" algn="l" rtl="0" eaLnBrk="1" fontAlgn="base" hangingPunct="1">
              <a:lnSpc>
                <a:spcPct val="140000"/>
              </a:lnSpc>
              <a:spcBef>
                <a:spcPct val="20000"/>
              </a:spcBef>
              <a:spcAft>
                <a:spcPct val="0"/>
              </a:spcAft>
              <a:buClr>
                <a:schemeClr val="accent2"/>
              </a:buClr>
              <a:buFont typeface="Wingdings" pitchFamily="2" charset="2"/>
              <a:buChar char="§"/>
              <a:defRPr sz="1634">
                <a:solidFill>
                  <a:schemeClr val="tx1"/>
                </a:solidFill>
                <a:latin typeface="+mn-lt"/>
                <a:ea typeface="+mn-ea"/>
              </a:defRPr>
            </a:lvl7pPr>
            <a:lvl8pPr marL="3549108" indent="-236607" algn="l" rtl="0" eaLnBrk="1" fontAlgn="base" hangingPunct="1">
              <a:lnSpc>
                <a:spcPct val="140000"/>
              </a:lnSpc>
              <a:spcBef>
                <a:spcPct val="20000"/>
              </a:spcBef>
              <a:spcAft>
                <a:spcPct val="0"/>
              </a:spcAft>
              <a:buClr>
                <a:schemeClr val="accent2"/>
              </a:buClr>
              <a:buFont typeface="Wingdings" pitchFamily="2" charset="2"/>
              <a:buChar char="§"/>
              <a:defRPr sz="1634">
                <a:solidFill>
                  <a:schemeClr val="tx1"/>
                </a:solidFill>
                <a:latin typeface="+mn-lt"/>
                <a:ea typeface="+mn-ea"/>
              </a:defRPr>
            </a:lvl8pPr>
            <a:lvl9pPr marL="4022322" indent="-236607" algn="l" rtl="0" eaLnBrk="1" fontAlgn="base" hangingPunct="1">
              <a:lnSpc>
                <a:spcPct val="140000"/>
              </a:lnSpc>
              <a:spcBef>
                <a:spcPct val="20000"/>
              </a:spcBef>
              <a:spcAft>
                <a:spcPct val="0"/>
              </a:spcAft>
              <a:buClr>
                <a:schemeClr val="accent2"/>
              </a:buClr>
              <a:buFont typeface="Wingdings" pitchFamily="2" charset="2"/>
              <a:buChar char="§"/>
              <a:defRPr sz="1634">
                <a:solidFill>
                  <a:schemeClr val="tx1"/>
                </a:solidFill>
                <a:latin typeface="+mn-lt"/>
                <a:ea typeface="+mn-ea"/>
              </a:defRPr>
            </a:lvl9pPr>
          </a:lstStyle>
          <a:p>
            <a:pPr marL="353695" indent="-353695"/>
            <a:r>
              <a:rPr lang="en-US" dirty="0">
                <a:latin typeface="Bookman Old Style" panose="02050604050505020204" pitchFamily="18" charset="0"/>
              </a:rPr>
              <a:t>Actions should respond within 2 seconds.</a:t>
            </a:r>
            <a:endParaRPr lang="en-IN" kern="0" dirty="0">
              <a:highlight>
                <a:srgbClr val="FFFFFF"/>
              </a:highlight>
              <a:latin typeface="Bookman Old Style" panose="02050604050505020204" pitchFamily="18" charset="0"/>
              <a:cs typeface="Times New Roman" panose="02020603050405020304" pitchFamily="18" charset="0"/>
            </a:endParaRPr>
          </a:p>
          <a:p>
            <a:pPr marL="353695" indent="-353695"/>
            <a:r>
              <a:rPr lang="en-IN" dirty="0">
                <a:latin typeface="Bookman Old Style" panose="02050604050505020204" pitchFamily="18" charset="0"/>
              </a:rPr>
              <a:t>Intuitive and user-friendly.</a:t>
            </a:r>
            <a:endParaRPr lang="en-IN" kern="0" dirty="0">
              <a:highlight>
                <a:srgbClr val="FFFFFF"/>
              </a:highlight>
              <a:latin typeface="Bookman Old Style" panose="02050604050505020204" pitchFamily="18" charset="0"/>
              <a:cs typeface="Times New Roman" panose="02020603050405020304" pitchFamily="18" charset="0"/>
            </a:endParaRPr>
          </a:p>
          <a:p>
            <a:pPr marL="353695" indent="-353695"/>
            <a:r>
              <a:rPr lang="en-US" dirty="0">
                <a:latin typeface="Bookman Old Style" panose="02050604050505020204" pitchFamily="18" charset="0"/>
              </a:rPr>
              <a:t>Accessible from various devices and OS.</a:t>
            </a:r>
            <a:endParaRPr lang="en-IN" kern="0" dirty="0">
              <a:highlight>
                <a:srgbClr val="FFFFFF"/>
              </a:highlight>
              <a:latin typeface="Bookman Old Style" panose="02050604050505020204" pitchFamily="18" charset="0"/>
              <a:cs typeface="Times New Roman" panose="02020603050405020304" pitchFamily="18" charset="0"/>
            </a:endParaRPr>
          </a:p>
          <a:p>
            <a:pPr marL="353695" indent="-353695"/>
            <a:r>
              <a:rPr lang="en-US" dirty="0">
                <a:latin typeface="Bookman Old Style" panose="02050604050505020204" pitchFamily="18" charset="0"/>
              </a:rPr>
              <a:t>Minimal CPU and memory usage.</a:t>
            </a:r>
          </a:p>
          <a:p>
            <a:pPr marL="353695" indent="-353695"/>
            <a:r>
              <a:rPr lang="en-US" dirty="0">
                <a:latin typeface="Bookman Old Style" panose="02050604050505020204" pitchFamily="18" charset="0"/>
              </a:rPr>
              <a:t>Export data in common formats </a:t>
            </a:r>
          </a:p>
          <a:p>
            <a:pPr marL="0" indent="0">
              <a:buNone/>
            </a:pPr>
            <a:r>
              <a:rPr lang="en-US" dirty="0">
                <a:latin typeface="Bookman Old Style" panose="02050604050505020204" pitchFamily="18" charset="0"/>
              </a:rPr>
              <a:t>( JSON).</a:t>
            </a:r>
            <a:endParaRPr lang="en-IN" kern="0" dirty="0">
              <a:highlight>
                <a:srgbClr val="FFFFFF"/>
              </a:highlight>
              <a:latin typeface="Bookman Old Style" panose="02050604050505020204" pitchFamily="18" charset="0"/>
              <a:cs typeface="Times New Roman" panose="02020603050405020304" pitchFamily="18" charset="0"/>
            </a:endParaRPr>
          </a:p>
          <a:p>
            <a:pPr marL="0" indent="0">
              <a:buFont typeface="Wingdings" panose="05000000000000000000" pitchFamily="2" charset="2"/>
              <a:buNone/>
            </a:pPr>
            <a:endParaRPr lang="en-IN" kern="0" dirty="0">
              <a:highlight>
                <a:srgbClr val="FFFFFF"/>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7664278"/>
      </p:ext>
    </p:extLst>
  </p:cSld>
  <p:clrMapOvr>
    <a:masterClrMapping/>
  </p:clrMapOvr>
  <p:transition>
    <p:fade/>
  </p:transition>
</p:sld>
</file>

<file path=ppt/theme/theme1.xml><?xml version="1.0" encoding="utf-8"?>
<a:theme xmlns:a="http://schemas.openxmlformats.org/drawingml/2006/main" name="IT6006U3LS02Filtering_Streams">
  <a:themeElements>
    <a:clrScheme name="1_Heartbeat Review 9 May'06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CC"/>
      </a:hlink>
      <a:folHlink>
        <a:srgbClr val="000099"/>
      </a:folHlink>
    </a:clrScheme>
    <a:fontScheme name="Custom 1">
      <a:majorFont>
        <a:latin typeface="Verdana"/>
        <a:ea typeface="MS PGothic"/>
        <a:cs typeface=""/>
      </a:majorFont>
      <a:minorFont>
        <a:latin typeface="Verdana"/>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en-US" sz="1800" b="0" i="0" u="none" strike="noStrike" cap="none" normalizeH="0" baseline="0" smtClean="0">
            <a:ln>
              <a:noFill/>
            </a:ln>
            <a:solidFill>
              <a:schemeClr val="tx1"/>
            </a:solidFill>
            <a:effectLst/>
            <a:latin typeface="Times New Roman" pitchFamily="18" charset="0"/>
            <a:ea typeface="MS PGothic"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en-US" sz="1800" b="0" i="0" u="none" strike="noStrike" cap="none" normalizeH="0" baseline="0" smtClean="0">
            <a:ln>
              <a:noFill/>
            </a:ln>
            <a:solidFill>
              <a:schemeClr val="tx1"/>
            </a:solidFill>
            <a:effectLst/>
            <a:latin typeface="Times New Roman" pitchFamily="18" charset="0"/>
            <a:ea typeface="MS PGothic" pitchFamily="34" charset="-128"/>
          </a:defRPr>
        </a:defPPr>
      </a:lstStyle>
    </a:lnDef>
  </a:objectDefaults>
  <a:extraClrSchemeLst>
    <a:extraClrScheme>
      <a:clrScheme name="1_Heartbeat Review 9 May'06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Heartbeat Review 9 May'06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Heartbeat Review 9 May'06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Heartbeat Review 9 May'06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Heartbeat Review 9 May'06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Heartbeat Review 9 May'06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Heartbeat Review 9 May'06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Heartbeat Review 9 May'06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Heartbeat Review 9 May'06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Heartbeat Review 9 May'06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Heartbeat Review 9 May'06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Heartbeat Review 9 May'06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Heartbeat Review 9 May'06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CC"/>
        </a:hlink>
        <a:folHlink>
          <a:srgbClr val="99CC00"/>
        </a:folHlink>
      </a:clrScheme>
      <a:clrMap bg1="lt1" tx1="dk1" bg2="lt2" tx2="dk2" accent1="accent1" accent2="accent2" accent3="accent3" accent4="accent4" accent5="accent5" accent6="accent6" hlink="hlink" folHlink="folHlink"/>
    </a:extraClrScheme>
    <a:extraClrScheme>
      <a:clrScheme name="1_Heartbeat Review 9 May'06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CC"/>
        </a:hlink>
        <a:folHlink>
          <a:srgbClr val="0000CC"/>
        </a:folHlink>
      </a:clrScheme>
      <a:clrMap bg1="lt1" tx1="dk1" bg2="lt2" tx2="dk2" accent1="accent1" accent2="accent2" accent3="accent3" accent4="accent4" accent5="accent5" accent6="accent6" hlink="hlink" folHlink="folHlink"/>
    </a:extraClrScheme>
    <a:extraClrScheme>
      <a:clrScheme name="1_Heartbeat Review 9 May'06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CC"/>
        </a:hlink>
        <a:folHlink>
          <a:srgbClr val="0000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688E0BDE7B02B46BB5D6E1F3192D979" ma:contentTypeVersion="2" ma:contentTypeDescription="Create a new document." ma:contentTypeScope="" ma:versionID="642e69c989ff2cf98485487b956cfe50">
  <xsd:schema xmlns:xsd="http://www.w3.org/2001/XMLSchema" xmlns:xs="http://www.w3.org/2001/XMLSchema" xmlns:p="http://schemas.microsoft.com/office/2006/metadata/properties" xmlns:ns3="dd8b267c-77e8-4bf7-b8ef-afd67930c2b3" targetNamespace="http://schemas.microsoft.com/office/2006/metadata/properties" ma:root="true" ma:fieldsID="a876234f27a51c8ae4d5d236f6de508f" ns3:_="">
    <xsd:import namespace="dd8b267c-77e8-4bf7-b8ef-afd67930c2b3"/>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d8b267c-77e8-4bf7-b8ef-afd67930c2b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6F48BD-7887-4813-83DA-23A3AD3D5B3F}">
  <ds:schemaRefs>
    <ds:schemaRef ds:uri="http://schemas.microsoft.com/sharepoint/v3/contenttype/forms"/>
  </ds:schemaRefs>
</ds:datastoreItem>
</file>

<file path=customXml/itemProps2.xml><?xml version="1.0" encoding="utf-8"?>
<ds:datastoreItem xmlns:ds="http://schemas.openxmlformats.org/officeDocument/2006/customXml" ds:itemID="{86D2D5FF-298D-4DF5-AC87-B916F4B4EE85}">
  <ds:schemaRefs>
    <ds:schemaRef ds:uri="dd8b267c-77e8-4bf7-b8ef-afd67930c2b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16729E7B-E27C-4B70-A69C-119A98937CDF}">
  <ds:schemaRefs>
    <ds:schemaRef ds:uri="dd8b267c-77e8-4bf7-b8ef-afd67930c2b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1060</TotalTime>
  <Words>1917</Words>
  <Application>Microsoft Office PowerPoint</Application>
  <PresentationFormat>Widescreen</PresentationFormat>
  <Paragraphs>344</Paragraphs>
  <Slides>42</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42</vt:i4>
      </vt:variant>
    </vt:vector>
  </HeadingPairs>
  <TitlesOfParts>
    <vt:vector size="53" baseType="lpstr">
      <vt:lpstr>Söhne</vt:lpstr>
      <vt:lpstr>Calbri</vt:lpstr>
      <vt:lpstr>Verdana</vt:lpstr>
      <vt:lpstr>Wingdings</vt:lpstr>
      <vt:lpstr>Times New Roman</vt:lpstr>
      <vt:lpstr>-apple-system</vt:lpstr>
      <vt:lpstr>Calibri</vt:lpstr>
      <vt:lpstr>Microsoft YaHei</vt:lpstr>
      <vt:lpstr>Arial</vt:lpstr>
      <vt:lpstr>Bookman Old Style</vt:lpstr>
      <vt:lpstr>IT6006U3LS02Filtering_Streams</vt:lpstr>
      <vt:lpstr>Project PRESENTATION</vt:lpstr>
      <vt:lpstr>Helpdesk ticketing System </vt:lpstr>
      <vt:lpstr>TEAM MEMBERS</vt:lpstr>
      <vt:lpstr>PROBLEM STATEMENT</vt:lpstr>
      <vt:lpstr>OBJECTIVE</vt:lpstr>
      <vt:lpstr>CLIENT DETAILS</vt:lpstr>
      <vt:lpstr>REQUIREMENT ENGINEERING</vt:lpstr>
      <vt:lpstr>REQUIREMENT ENGINEERING</vt:lpstr>
      <vt:lpstr>PowerPoint Presentation</vt:lpstr>
      <vt:lpstr>OTHER IMPLEMENTATION DETAILS</vt:lpstr>
      <vt:lpstr>INDIVIDUAL CONTRIBUTION</vt:lpstr>
      <vt:lpstr>IMPLEMENTATION DETAILS</vt:lpstr>
      <vt:lpstr>PowerPoint Presentation</vt:lpstr>
      <vt:lpstr>PowerPoint Presentation</vt:lpstr>
      <vt:lpstr>INDIVIDUAL CONTRIBUTION</vt:lpstr>
      <vt:lpstr>IMPLEMENTATION DETAILS</vt:lpstr>
      <vt:lpstr>PowerPoint Presentation</vt:lpstr>
      <vt:lpstr>PowerPoint Presentation</vt:lpstr>
      <vt:lpstr>PowerPoint Presentation</vt:lpstr>
      <vt:lpstr>INDIVIDUAL CONTRIBUTION</vt:lpstr>
      <vt:lpstr>IMPLEMENTATION DETAILS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DESIGN DETAILS</vt:lpstr>
      <vt:lpstr>PowerPoint Presentation</vt:lpstr>
      <vt:lpstr>PowerPoint Presentation</vt:lpstr>
      <vt:lpstr>PowerPoint Presentation</vt:lpstr>
      <vt:lpstr>PowerPoint Presentation</vt:lpstr>
      <vt:lpstr>FEEDBACK FROM CLIENT</vt:lpstr>
      <vt:lpstr>GITHUB REPOSITORY</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PIF1941 – NLP &amp; IR</dc:title>
  <dc:creator>VEERA RAGAVAN</dc:creator>
  <cp:lastModifiedBy>Dharani Karan. S</cp:lastModifiedBy>
  <cp:revision>14</cp:revision>
  <dcterms:created xsi:type="dcterms:W3CDTF">2020-08-02T17:30:45Z</dcterms:created>
  <dcterms:modified xsi:type="dcterms:W3CDTF">2024-06-18T05:17:36Z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0x010100B688E0BDE7B02B46BB5D6E1F3192D979</vt:lpwstr>
  </property>
</Properties>
</file>