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90" d="100"/>
          <a:sy n="90" d="100"/>
        </p:scale>
        <p:origin x="-52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4/6/2024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Cyber Security Firewalls</a:t>
            </a:r>
          </a:p>
        </p:txBody>
      </p:sp>
      <p:sp>
        <p:nvSpPr>
          <p:cNvPr id="3" name="Subtitle 2"/>
          <p:cNvSpPr>
            <a:spLocks noGrp="1"/>
          </p:cNvSpPr>
          <p:nvPr>
            <p:ph type="subTitle" idx="1"/>
          </p:nvPr>
        </p:nvSpPr>
        <p:spPr/>
        <p:txBody>
          <a:bodyPr>
            <a:normAutofit fontScale="75000" lnSpcReduction="20000"/>
          </a:bodyPr>
          <a:lstStyle/>
          <a:p>
            <a:endParaRPr lang="en-US" dirty="0"/>
          </a:p>
          <a:p>
            <a:r>
              <a:rPr lang="en-US" b="1" dirty="0">
                <a:solidFill>
                  <a:schemeClr val="accent1">
                    <a:lumMod val="75000"/>
                  </a:schemeClr>
                </a:solidFill>
                <a:latin typeface="Arial" panose="020B0604020202020204" pitchFamily="34" charset="0"/>
                <a:cs typeface="Arial" panose="020B0604020202020204" pitchFamily="34" charset="0"/>
                <a:sym typeface="+mn-ea"/>
              </a:rPr>
              <a:t>Presented By:</a:t>
            </a:r>
            <a:endParaRPr lang="en-US" dirty="0"/>
          </a:p>
          <a:p>
            <a:r>
              <a:rPr lang="en-IN" dirty="0" smtClean="0"/>
              <a:t>B.DHARANI KUMAR</a:t>
            </a:r>
            <a:endParaRPr lang="en-US" dirty="0"/>
          </a:p>
          <a:p>
            <a:r>
              <a:rPr lang="en-US" dirty="0"/>
              <a:t>THE KAVERY ENGINEERING COLLEGE</a:t>
            </a:r>
          </a:p>
          <a:p>
            <a:r>
              <a:rPr lang="en-US" dirty="0"/>
              <a:t>COMPUTER SCIENCE ENGINEERING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Arial" panose="020B0604020202020204"/>
                <a:sym typeface="+mn-ea"/>
              </a:rPr>
              <a:t>Problem Statement</a:t>
            </a:r>
            <a:endParaRPr lang="en-US"/>
          </a:p>
        </p:txBody>
      </p:sp>
      <p:sp>
        <p:nvSpPr>
          <p:cNvPr id="3" name="Content Placeholder 2"/>
          <p:cNvSpPr>
            <a:spLocks noGrp="1"/>
          </p:cNvSpPr>
          <p:nvPr>
            <p:ph idx="1"/>
          </p:nvPr>
        </p:nvSpPr>
        <p:spPr/>
        <p:txBody>
          <a:bodyPr/>
          <a:lstStyle/>
          <a:p>
            <a:r>
              <a:rPr lang="en-US"/>
              <a:t> Security disaster exists since the very beginning of computer networks and the Internet in general.</a:t>
            </a:r>
          </a:p>
          <a:p>
            <a:r>
              <a:rPr lang="en-US"/>
              <a:t> Security breaches will likely to continue to be the case in the future. Over the years, companies have faced major changes in terms of network security and major Networking and Security appliance vendors like Cisco, Juniper, Fortinet and Checkpoint have introduced a plethora of expensive security features to protect organizations and individuals from malicious attacks."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Arial" panose="020B0604020202020204"/>
                <a:sym typeface="+mn-ea"/>
              </a:rPr>
              <a:t>Proposed System/Solution</a:t>
            </a:r>
            <a:endParaRPr lang="en-US"/>
          </a:p>
        </p:txBody>
      </p:sp>
      <p:sp>
        <p:nvSpPr>
          <p:cNvPr id="3" name="Content Placeholder 2"/>
          <p:cNvSpPr>
            <a:spLocks noGrp="1"/>
          </p:cNvSpPr>
          <p:nvPr>
            <p:ph idx="1"/>
          </p:nvPr>
        </p:nvSpPr>
        <p:spPr/>
        <p:txBody>
          <a:bodyPr/>
          <a:lstStyle/>
          <a:p>
            <a:r>
              <a:rPr lang="en-US" b="1">
                <a:highlight>
                  <a:srgbClr val="FFFF00"/>
                </a:highlight>
              </a:rPr>
              <a:t>3 Generations of Network Firewall Solutions</a:t>
            </a:r>
            <a:endParaRPr lang="en-US" b="1"/>
          </a:p>
          <a:p>
            <a:r>
              <a:rPr lang="en-US"/>
              <a:t>Network firewalls were introduced in the 1990s, and have gone through several generations: from legacy firewalls, to next-generation firewalls (NGFW), to firewall as a service (FWaaS).</a:t>
            </a:r>
          </a:p>
          <a:p>
            <a:endParaRPr lang="en-US"/>
          </a:p>
          <a:p>
            <a:pPr marL="0" indent="0">
              <a:buNone/>
            </a:pPr>
            <a:r>
              <a:rPr lang="en-US"/>
              <a:t>1.First Generation: Legacy Firewall</a:t>
            </a:r>
          </a:p>
          <a:p>
            <a:pPr marL="0" indent="0">
              <a:buNone/>
            </a:pPr>
            <a:r>
              <a:rPr lang="en-US"/>
              <a:t>2.Second Generation: NGFW</a:t>
            </a:r>
          </a:p>
          <a:p>
            <a:pPr marL="0" indent="0">
              <a:buNone/>
            </a:pPr>
            <a:r>
              <a:rPr lang="en-US"/>
              <a:t>3.Third Generation: FWaaS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Calibri" panose="020F0502020204030204"/>
                <a:sym typeface="+mn-ea"/>
              </a:rPr>
              <a:t>System </a:t>
            </a:r>
            <a:r>
              <a:rPr lang="en-US" b="1" dirty="0">
                <a:latin typeface="Arial" panose="020B0604020202020204"/>
                <a:ea typeface="+mn-lt"/>
                <a:cs typeface="+mn-lt"/>
                <a:sym typeface="+mn-ea"/>
              </a:rPr>
              <a:t>Development Approach</a:t>
            </a:r>
            <a:endParaRPr lang="en-US"/>
          </a:p>
        </p:txBody>
      </p:sp>
      <p:sp>
        <p:nvSpPr>
          <p:cNvPr id="3" name="Content Placeholder 2"/>
          <p:cNvSpPr>
            <a:spLocks noGrp="1"/>
          </p:cNvSpPr>
          <p:nvPr>
            <p:ph idx="1"/>
          </p:nvPr>
        </p:nvSpPr>
        <p:spPr/>
        <p:txBody>
          <a:bodyPr/>
          <a:lstStyle/>
          <a:p>
            <a:r>
              <a:rPr lang="en-US"/>
              <a:t>identifying potential vulnerabilities, implementing robust security measures .</a:t>
            </a:r>
          </a:p>
          <a:p>
            <a:endParaRPr lang="en-US"/>
          </a:p>
          <a:p>
            <a:r>
              <a:rPr lang="en-US"/>
              <a:t> constantly monitoring and improving these measures to combat evolving cyber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mn-lt"/>
                <a:sym typeface="+mn-ea"/>
              </a:rPr>
              <a:t>Deployment  </a:t>
            </a:r>
            <a:endParaRPr lang="en-US"/>
          </a:p>
        </p:txBody>
      </p:sp>
      <p:sp>
        <p:nvSpPr>
          <p:cNvPr id="3" name="Content Placeholder 2"/>
          <p:cNvSpPr>
            <a:spLocks noGrp="1"/>
          </p:cNvSpPr>
          <p:nvPr>
            <p:ph idx="1"/>
          </p:nvPr>
        </p:nvSpPr>
        <p:spPr/>
        <p:txBody>
          <a:bodyPr/>
          <a:lstStyle/>
          <a:p>
            <a:r>
              <a:rPr lang="en-US"/>
              <a:t>firewall is a combination of hardware and software used to implement.</a:t>
            </a:r>
          </a:p>
          <a:p>
            <a:endParaRPr lang="en-US"/>
          </a:p>
          <a:p>
            <a:r>
              <a:rPr lang="en-US"/>
              <a:t> security policy governing the network traffic between two or more networks, some of which may be under your administrative control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Arial" panose="020B0604020202020204"/>
                <a:sym typeface="+mn-ea"/>
              </a:rPr>
              <a:t>Result </a:t>
            </a:r>
            <a:endParaRPr lang="en-US"/>
          </a:p>
        </p:txBody>
      </p:sp>
      <p:sp>
        <p:nvSpPr>
          <p:cNvPr id="3" name="Content Placeholder 2"/>
          <p:cNvSpPr>
            <a:spLocks noGrp="1"/>
          </p:cNvSpPr>
          <p:nvPr>
            <p:ph idx="1"/>
          </p:nvPr>
        </p:nvSpPr>
        <p:spPr/>
        <p:txBody>
          <a:bodyPr/>
          <a:lstStyle/>
          <a:p>
            <a:r>
              <a:rPr lang="en-US"/>
              <a:t> Ingress traffic the Firewall could protect servers against incoming traffic. Egress traffic allows the Firewall to protect users and systems needing to communicate outbound.</a:t>
            </a:r>
          </a:p>
          <a:p>
            <a:r>
              <a:rPr lang="en-US"/>
              <a:t> The Firewall will often avoid decrypting traffic such as health care and financial data as this may have privacy and other implications.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Arial" panose="020B0604020202020204"/>
                <a:sym typeface="+mn-ea"/>
              </a:rPr>
              <a:t>Conclusion</a:t>
            </a:r>
            <a:endParaRPr lang="en-US"/>
          </a:p>
        </p:txBody>
      </p:sp>
      <p:sp>
        <p:nvSpPr>
          <p:cNvPr id="3" name="Content Placeholder 2"/>
          <p:cNvSpPr>
            <a:spLocks noGrp="1"/>
          </p:cNvSpPr>
          <p:nvPr>
            <p:ph idx="1"/>
          </p:nvPr>
        </p:nvSpPr>
        <p:spPr/>
        <p:txBody>
          <a:bodyPr/>
          <a:lstStyle/>
          <a:p>
            <a:r>
              <a:rPr lang="en-US"/>
              <a:t>Firewalls are essential to network security as they shield your network from malicious software and viruses that seek to steal or destroy data. There are different firewalls, but they can be either software-based or hardware-based (like routers). If your company’s work is majorly online and you are wondering how to secure your wireless network, consider investing in a sound firewall program to protect your business. Computronix team is available for all of your IT Support and Cyber Security needs.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Arial" panose="020B0604020202020204"/>
                <a:sym typeface="+mn-ea"/>
              </a:rPr>
              <a:t>Future Scope</a:t>
            </a:r>
            <a:endParaRPr lang="en-US"/>
          </a:p>
        </p:txBody>
      </p:sp>
      <p:sp>
        <p:nvSpPr>
          <p:cNvPr id="3" name="Content Placeholder 2"/>
          <p:cNvSpPr>
            <a:spLocks noGrp="1"/>
          </p:cNvSpPr>
          <p:nvPr>
            <p:ph idx="1"/>
          </p:nvPr>
        </p:nvSpPr>
        <p:spPr/>
        <p:txBody>
          <a:bodyPr/>
          <a:lstStyle/>
          <a:p>
            <a:r>
              <a:rPr lang="en-US"/>
              <a:t>As long as there is an Internet, cybersecurity positions for firewall developers will always exist. Hackers find ways around current systems, new devices require new ways to provide security, and people with time on their hands find develop new malicious programs that can destroy whole networks. There is a great need for individuals who can keep one step ahead of these threats to users. Just as old-time train passengers wouldn't ride when they felt unsafe, people today and in the future will refrain from using the Internet if they feel they are at risk.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panose="020B0604020202020204"/>
                <a:ea typeface="+mn-lt"/>
                <a:cs typeface="Arial" panose="020B0604020202020204"/>
                <a:sym typeface="+mn-ea"/>
              </a:rPr>
              <a:t>References</a:t>
            </a:r>
            <a:endParaRPr lang="en-US"/>
          </a:p>
        </p:txBody>
      </p:sp>
      <p:sp>
        <p:nvSpPr>
          <p:cNvPr id="3" name="Content Placeholder 2"/>
          <p:cNvSpPr>
            <a:spLocks noGrp="1"/>
          </p:cNvSpPr>
          <p:nvPr>
            <p:ph idx="1"/>
          </p:nvPr>
        </p:nvSpPr>
        <p:spPr/>
        <p:txBody>
          <a:bodyPr/>
          <a:lstStyle/>
          <a:p>
            <a:r>
              <a:rPr lang="en-US"/>
              <a:t>The main benefits of the reference model are the provi_x0002_sion of an understanding of  which functions may need to be present in a firewall</a:t>
            </a:r>
          </a:p>
          <a:p>
            <a:r>
              <a:rPr lang="en-US"/>
              <a:t>system,  their enforcement,  their interaction on a conceptual level,  how their distribution can yield scaling benefits,  their application at various protocol layers,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504</Words>
  <Application>WPS Presentation</Application>
  <PresentationFormat>Custom</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Cyber Security Firewalls</vt:lpstr>
      <vt:lpstr>Problem Statement</vt:lpstr>
      <vt:lpstr>Proposed System/Solution</vt:lpstr>
      <vt:lpstr>System Development Approach</vt:lpstr>
      <vt:lpstr>Deployment  </vt:lpstr>
      <vt:lpstr>Result </vt:lpstr>
      <vt:lpstr>Conclusion</vt:lpstr>
      <vt:lpstr>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Firewalls</dc:title>
  <dc:creator>STAFF</dc:creator>
  <cp:lastModifiedBy>STAFF</cp:lastModifiedBy>
  <cp:revision>3</cp:revision>
  <dcterms:created xsi:type="dcterms:W3CDTF">2024-04-02T06:26:59Z</dcterms:created>
  <dcterms:modified xsi:type="dcterms:W3CDTF">2024-04-06T09:44:12Z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E7891053CD90445085CDC776109A8326_13</vt:lpwstr>
  </property>
  <property fmtid="{D5CDD505-2E9C-101B-9397-08002B2CF9AE}" pid="3" name="KSOProductBuildVer">
    <vt:lpwstr>1033-12.2.0.13489</vt:lpwstr>
  </property>
</Properties>
</file>