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jpeg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uka R" initials="RR" lastIdx="1" clrIdx="0">
    <p:extLst>
      <p:ext uri="{19B8F6BF-5375-455C-9EA6-DF929625EA0E}">
        <p15:presenceInfo xmlns:p15="http://schemas.microsoft.com/office/powerpoint/2012/main" userId="18cb4333659b66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 1234.xlsx]Sheet1!PivotTable1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85-4A69-8DBE-DC8600814248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85-4A69-8DBE-DC8600814248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85-4A69-8DBE-DC8600814248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585-4A69-8DBE-DC8600814248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153</c:v>
                </c:pt>
                <c:pt idx="1">
                  <c:v>155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585-4A69-8DBE-DC86008142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20603408"/>
        <c:axId val="1320608208"/>
      </c:barChart>
      <c:catAx>
        <c:axId val="1320603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0608208"/>
        <c:crosses val="autoZero"/>
        <c:auto val="1"/>
        <c:lblAlgn val="ctr"/>
        <c:lblOffset val="100"/>
        <c:noMultiLvlLbl val="0"/>
      </c:catAx>
      <c:valAx>
        <c:axId val="132060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0603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14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DHARANI M</a:t>
            </a:r>
            <a:endParaRPr lang="en-US" sz="2400" dirty="0"/>
          </a:p>
          <a:p>
            <a:r>
              <a:rPr lang="en-US" sz="2400" dirty="0"/>
              <a:t>REGISTER NO: </a:t>
            </a:r>
            <a:r>
              <a:rPr lang="en-US" sz="2400" dirty="0" smtClean="0"/>
              <a:t>122203475</a:t>
            </a:r>
          </a:p>
          <a:p>
            <a:r>
              <a:rPr lang="en-US" sz="2400"/>
              <a:t>6A9AC8E168BAC929E0D41584A469FACF</a:t>
            </a:r>
            <a:endParaRPr lang="en-US" sz="2400" dirty="0" smtClean="0"/>
          </a:p>
          <a:p>
            <a:r>
              <a:rPr lang="en-US" sz="2400" dirty="0" smtClean="0"/>
              <a:t>DEPARTMENT</a:t>
            </a:r>
            <a:r>
              <a:rPr lang="en-US" sz="2400" dirty="0"/>
              <a:t>: B.COM [C.S]</a:t>
            </a:r>
          </a:p>
          <a:p>
            <a:r>
              <a:rPr lang="en-US" sz="2400" dirty="0"/>
              <a:t>COLLEGE: ST THOMAS COLLEGE OF ARTS &amp;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551E9-C31C-5802-813F-821F0F4D067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18718" y="1049337"/>
            <a:ext cx="10972800" cy="4308872"/>
          </a:xfrm>
        </p:spPr>
        <p:txBody>
          <a:bodyPr/>
          <a:lstStyle/>
          <a:p>
            <a:r>
              <a:rPr lang="en-US" sz="2000" b="1" dirty="0"/>
              <a:t>Data collection: </a:t>
            </a:r>
          </a:p>
          <a:p>
            <a:r>
              <a:rPr lang="en-US" sz="2000" b="1" dirty="0"/>
              <a:t>1)Collected the data from </a:t>
            </a:r>
            <a:r>
              <a:rPr lang="en-US" sz="2000" b="1" dirty="0" err="1"/>
              <a:t>edunet</a:t>
            </a:r>
            <a:r>
              <a:rPr lang="en-US" sz="2000" b="1" dirty="0"/>
              <a:t> dashboard for employee data excel</a:t>
            </a:r>
          </a:p>
          <a:p>
            <a:r>
              <a:rPr lang="en-US" sz="2000" b="1" dirty="0"/>
              <a:t>2</a:t>
            </a:r>
            <a:r>
              <a:rPr lang="en-IN" sz="2000" b="1" dirty="0"/>
              <a:t>) Collected the data from </a:t>
            </a:r>
            <a:r>
              <a:rPr lang="en-IN" sz="2000" b="1" dirty="0" err="1"/>
              <a:t>edunet</a:t>
            </a:r>
            <a:r>
              <a:rPr lang="en-IN" sz="2000" b="1" dirty="0"/>
              <a:t> dashboard for employee dataset ppt</a:t>
            </a:r>
          </a:p>
          <a:p>
            <a:r>
              <a:rPr lang="en-IN" sz="2000" b="1" dirty="0"/>
              <a:t>3) </a:t>
            </a:r>
            <a:r>
              <a:rPr lang="en-IN" sz="2000" b="1" dirty="0" err="1"/>
              <a:t>Analyzing</a:t>
            </a:r>
            <a:r>
              <a:rPr lang="en-IN" sz="2000" b="1" dirty="0"/>
              <a:t> the data to perform employee performance analysis</a:t>
            </a:r>
          </a:p>
          <a:p>
            <a:r>
              <a:rPr lang="en-US" sz="2000" b="1" dirty="0"/>
              <a:t>Data cleaning: </a:t>
            </a:r>
          </a:p>
          <a:p>
            <a:r>
              <a:rPr lang="en-US" sz="2000" b="1" dirty="0"/>
              <a:t>1)Identifying the blank spaces to then, </a:t>
            </a:r>
          </a:p>
          <a:p>
            <a:r>
              <a:rPr lang="en-US" sz="2000" b="1" dirty="0"/>
              <a:t>2)Removing the blank spaces from the data to make it easier to </a:t>
            </a:r>
            <a:r>
              <a:rPr lang="en-US" sz="2000" b="1" dirty="0" err="1"/>
              <a:t>analyse</a:t>
            </a:r>
            <a:r>
              <a:rPr lang="en-US" sz="2000" b="1" dirty="0"/>
              <a:t> </a:t>
            </a:r>
          </a:p>
          <a:p>
            <a:r>
              <a:rPr lang="en-US" sz="2000" b="1" dirty="0"/>
              <a:t>3)Highlighting the columns which used in the analysis process</a:t>
            </a:r>
          </a:p>
          <a:p>
            <a:r>
              <a:rPr lang="en-US" sz="2000" b="1" dirty="0"/>
              <a:t>Performance level calculation:</a:t>
            </a:r>
          </a:p>
          <a:p>
            <a:r>
              <a:rPr lang="en-US" sz="2000" b="1" dirty="0"/>
              <a:t>1)Changing the employee rating part which is numerical value into text format</a:t>
            </a:r>
          </a:p>
          <a:p>
            <a:r>
              <a:rPr lang="en-US" sz="2000" b="1" dirty="0"/>
              <a:t>2)Create new column name it “performance level” </a:t>
            </a:r>
          </a:p>
          <a:p>
            <a:r>
              <a:rPr lang="en-US" sz="2000" b="1" dirty="0"/>
              <a:t>3)Enter the formula to categorize the rating from numerical rating to text format</a:t>
            </a:r>
          </a:p>
          <a:p>
            <a:r>
              <a:rPr lang="en-US" sz="2000" b="1" dirty="0"/>
              <a:t>4)Categorize the rating into 4 sets low (below 3), med (3), high (4), very high(5)</a:t>
            </a:r>
          </a:p>
          <a:p>
            <a:r>
              <a:rPr lang="en-US" sz="2000" b="1" dirty="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77BDB7-086F-FCE8-A019-D87C29278B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CA96055-2777-0408-5AD9-4D6EBB30A8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3805983"/>
              </p:ext>
            </p:extLst>
          </p:nvPr>
        </p:nvGraphicFramePr>
        <p:xfrm>
          <a:off x="1219200" y="2057399"/>
          <a:ext cx="7162800" cy="3838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DDB7F-7C00-9254-9BEA-5EAAE4F64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462213"/>
          </a:xfrm>
        </p:spPr>
        <p:txBody>
          <a:bodyPr/>
          <a:lstStyle/>
          <a:p>
            <a:r>
              <a:rPr lang="en-US" sz="2000" b="1" dirty="0"/>
              <a:t>Therefore, the results conclude that the employees who are performing who are </a:t>
            </a:r>
          </a:p>
          <a:p>
            <a:r>
              <a:rPr lang="en-US" sz="2000" b="1" dirty="0"/>
              <a:t>Performing med i.e., medium are numbers the highest but on the off note their </a:t>
            </a:r>
          </a:p>
          <a:p>
            <a:r>
              <a:rPr lang="en-US" sz="2000" b="1" dirty="0"/>
              <a:t>Presence is rather consistent to say the least. But doesn’t mean we can ignore the other </a:t>
            </a:r>
          </a:p>
          <a:p>
            <a:r>
              <a:rPr lang="en-US" sz="2000" b="1" dirty="0"/>
              <a:t>Levels take low for instance it was constant for 6 out 10 business units where CCDR being </a:t>
            </a:r>
          </a:p>
          <a:p>
            <a:r>
              <a:rPr lang="en-US" sz="2000" b="1" dirty="0"/>
              <a:t>Highest and BPC being the lowest. Across the units it’s seems need to have serious </a:t>
            </a:r>
          </a:p>
          <a:p>
            <a:r>
              <a:rPr lang="en-US" sz="2000" b="1" dirty="0"/>
              <a:t>Management supervising and guidance for the employees to have meet at the </a:t>
            </a:r>
          </a:p>
          <a:p>
            <a:r>
              <a:rPr lang="en-US" sz="2000" b="1" dirty="0"/>
              <a:t>High and very high. It is </a:t>
            </a:r>
            <a:r>
              <a:rPr lang="en-US" sz="2000" b="1" dirty="0" err="1"/>
              <a:t>mearly</a:t>
            </a:r>
            <a:r>
              <a:rPr lang="en-US" sz="2000" b="1" dirty="0"/>
              <a:t> recommendation for the HR they are free to take the</a:t>
            </a:r>
          </a:p>
          <a:p>
            <a:r>
              <a:rPr lang="en-US" sz="2000" b="1" dirty="0"/>
              <a:t>Decisions as they more interactions with the employees of the organization.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13897" y="121191"/>
            <a:ext cx="2078103" cy="25717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910EDC-68F6-93E3-967D-A8FB27840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70" y="4527604"/>
            <a:ext cx="7658482" cy="1846659"/>
          </a:xfrm>
        </p:spPr>
        <p:txBody>
          <a:bodyPr/>
          <a:lstStyle/>
          <a:p>
            <a:r>
              <a:rPr lang="en-US" sz="2000" b="1" dirty="0"/>
              <a:t>Employee performance analysis is essential in business as it gives the HR</a:t>
            </a:r>
          </a:p>
          <a:p>
            <a:r>
              <a:rPr lang="en-US" sz="2000" b="1" dirty="0"/>
              <a:t>Necessary information on an employee of his/her performance during</a:t>
            </a:r>
          </a:p>
          <a:p>
            <a:r>
              <a:rPr lang="en-US" sz="2000" b="1" dirty="0"/>
              <a:t>The working hours, it could be ranged from </a:t>
            </a: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to provide feedback, 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evaluate accomplishments, identify areas for improvement, and 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make informed decisions regarding career development, 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compensation, promotions, and other HR-related matters.</a:t>
            </a:r>
            <a:endParaRPr lang="en-US" sz="2000" b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D745E1-F20B-9278-7864-93C1DE4ADA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27105"/>
            <a:ext cx="5982082" cy="33316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15400" y="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A976ED1-8633-F594-20BC-A0230BA9D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1747" y="1257934"/>
            <a:ext cx="10972800" cy="2462213"/>
          </a:xfrm>
        </p:spPr>
        <p:txBody>
          <a:bodyPr/>
          <a:lstStyle/>
          <a:p>
            <a:r>
              <a:rPr lang="en-US" sz="2000" b="1" dirty="0"/>
              <a:t>Given that the data of the employees is provided . We’re analyzing</a:t>
            </a:r>
          </a:p>
          <a:p>
            <a:r>
              <a:rPr lang="en-US" sz="2000" b="1" dirty="0"/>
              <a:t>The data sets given within the employee data for calculating employee </a:t>
            </a:r>
          </a:p>
          <a:p>
            <a:r>
              <a:rPr lang="en-US" sz="2000" b="1" dirty="0"/>
              <a:t>Performance analysis. The datasets included in the analysis are</a:t>
            </a:r>
          </a:p>
          <a:p>
            <a:r>
              <a:rPr lang="en-US" sz="2000" b="1" dirty="0"/>
              <a:t>First name, business unit, performance level and so on &amp; so forth</a:t>
            </a:r>
            <a:r>
              <a:rPr lang="en-IN" sz="2000" b="1" dirty="0"/>
              <a:t>.</a:t>
            </a:r>
          </a:p>
          <a:p>
            <a:r>
              <a:rPr lang="en-IN" sz="2000" b="1" dirty="0"/>
              <a:t>This analysis will be used find the employees performance ratings</a:t>
            </a:r>
          </a:p>
          <a:p>
            <a:r>
              <a:rPr lang="en-IN" sz="2000" b="1" dirty="0"/>
              <a:t>To decide (by the HR) to see whether which employees is in need of training,</a:t>
            </a:r>
          </a:p>
          <a:p>
            <a:r>
              <a:rPr lang="en-IN" sz="2000" b="1" dirty="0"/>
              <a:t>Which employees will incentives and which employees will ousted</a:t>
            </a:r>
          </a:p>
          <a:p>
            <a:r>
              <a:rPr lang="en-IN" sz="2000" b="1" dirty="0"/>
              <a:t>For poor performance.</a:t>
            </a:r>
            <a:endParaRPr lang="en-US" sz="2000" b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47293" y="4419659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FCDECF-3A34-AB79-2DA2-1A49A9919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680257"/>
            <a:ext cx="3811541" cy="2858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B0D4006-F52D-52A8-19B5-99FDA22A1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5486400" cy="2462213"/>
          </a:xfrm>
        </p:spPr>
        <p:txBody>
          <a:bodyPr/>
          <a:lstStyle/>
          <a:p>
            <a:r>
              <a:rPr lang="en-US" sz="2000" b="1" dirty="0"/>
              <a:t>Apart from that list there is also the “organization” itself, the “HR” and “many other individuals” &amp; departments who are use this type of analysis to achieve their own objectives that they’ve been </a:t>
            </a:r>
          </a:p>
          <a:p>
            <a:r>
              <a:rPr lang="en-US" sz="2000" b="1" dirty="0"/>
              <a:t>Assigned to which, at it’s core is to focus on profits </a:t>
            </a:r>
          </a:p>
          <a:p>
            <a:r>
              <a:rPr lang="en-US" sz="2000" b="1" dirty="0"/>
              <a:t>Retained by organization which will it in the long run such as its capability survive in the future market conditions.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6E940B-95BB-1DEA-3417-8029C0388E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1"/>
          <a:stretch/>
        </p:blipFill>
        <p:spPr>
          <a:xfrm>
            <a:off x="6845795" y="1257300"/>
            <a:ext cx="5307508" cy="4663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3462" y="114363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FBE53D-CE8A-9CB3-A68B-D7DA80F61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574" y="1378495"/>
            <a:ext cx="8886826" cy="4616648"/>
          </a:xfrm>
        </p:spPr>
        <p:txBody>
          <a:bodyPr/>
          <a:lstStyle/>
          <a:p>
            <a:r>
              <a:rPr lang="en-US" sz="2000" b="1" u="sng" dirty="0">
                <a:solidFill>
                  <a:srgbClr val="FF0000"/>
                </a:solidFill>
              </a:rPr>
              <a:t>Conditional formatting</a:t>
            </a:r>
            <a:r>
              <a:rPr lang="en-US" sz="2000" b="1" dirty="0"/>
              <a:t>:- finding the missing spaces and highlighting it.</a:t>
            </a:r>
          </a:p>
          <a:p>
            <a:endParaRPr lang="en-IN" sz="2000" b="1" dirty="0"/>
          </a:p>
          <a:p>
            <a:r>
              <a:rPr lang="en-IN" sz="2000" b="1" u="sng" dirty="0">
                <a:solidFill>
                  <a:srgbClr val="FF0000"/>
                </a:solidFill>
              </a:rPr>
              <a:t>Filter</a:t>
            </a:r>
            <a:r>
              <a:rPr lang="en-IN" sz="2000" b="1" dirty="0"/>
              <a:t>:- to remove the blank spaces which have been highlighted in </a:t>
            </a:r>
          </a:p>
          <a:p>
            <a:r>
              <a:rPr lang="en-IN" sz="2000" b="1" dirty="0"/>
              <a:t>the previous step.</a:t>
            </a:r>
          </a:p>
          <a:p>
            <a:endParaRPr lang="en-IN" sz="2000" b="1" u="sng" dirty="0">
              <a:solidFill>
                <a:srgbClr val="FF0000"/>
              </a:solidFill>
            </a:endParaRPr>
          </a:p>
          <a:p>
            <a:r>
              <a:rPr lang="en-IN" sz="2000" b="1" u="sng" dirty="0">
                <a:solidFill>
                  <a:srgbClr val="FF0000"/>
                </a:solidFill>
              </a:rPr>
              <a:t>Formula</a:t>
            </a:r>
            <a:r>
              <a:rPr lang="en-IN" sz="2000" b="1" dirty="0"/>
              <a:t>:- to find out the performance of the employees due it being </a:t>
            </a:r>
          </a:p>
          <a:p>
            <a:r>
              <a:rPr lang="en-IN" sz="2000" b="1" dirty="0"/>
              <a:t>In numerical values. Categorizing the rating such as low, med, high, </a:t>
            </a:r>
          </a:p>
          <a:p>
            <a:r>
              <a:rPr lang="en-IN" sz="2000" b="1" dirty="0"/>
              <a:t>Highest.</a:t>
            </a:r>
          </a:p>
          <a:p>
            <a:endParaRPr lang="en-IN" sz="2000" b="1" u="sng" dirty="0">
              <a:solidFill>
                <a:srgbClr val="FF0000"/>
              </a:solidFill>
            </a:endParaRPr>
          </a:p>
          <a:p>
            <a:r>
              <a:rPr lang="en-IN" sz="2000" b="1" u="sng" dirty="0">
                <a:solidFill>
                  <a:srgbClr val="FF0000"/>
                </a:solidFill>
              </a:rPr>
              <a:t>Pivot</a:t>
            </a:r>
            <a:r>
              <a:rPr lang="en-IN" sz="2000" b="1" dirty="0"/>
              <a:t>:- to summarize them in a manner where you can easily identify </a:t>
            </a:r>
          </a:p>
          <a:p>
            <a:r>
              <a:rPr lang="en-IN" sz="2000" b="1" dirty="0"/>
              <a:t>Them in different groups in whatever way the person who requests it</a:t>
            </a:r>
          </a:p>
          <a:p>
            <a:r>
              <a:rPr lang="en-IN" sz="2000" b="1" dirty="0"/>
              <a:t>Desire.</a:t>
            </a:r>
          </a:p>
          <a:p>
            <a:endParaRPr lang="en-IN" sz="2000" b="1" u="sng" dirty="0">
              <a:solidFill>
                <a:srgbClr val="FF0000"/>
              </a:solidFill>
            </a:endParaRPr>
          </a:p>
          <a:p>
            <a:r>
              <a:rPr lang="en-IN" sz="2000" b="1" u="sng" dirty="0">
                <a:solidFill>
                  <a:srgbClr val="FF0000"/>
                </a:solidFill>
              </a:rPr>
              <a:t>Graph:- </a:t>
            </a:r>
            <a:r>
              <a:rPr lang="en-IN" sz="2000" b="1" dirty="0"/>
              <a:t>to visually present the analysis to an even more easier </a:t>
            </a:r>
          </a:p>
          <a:p>
            <a:r>
              <a:rPr lang="en-IN" sz="2000" b="1" dirty="0"/>
              <a:t>Understanding with trendlines present with it.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796D8-B61F-AC95-6C17-6F9C76FBA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001095"/>
          </a:xfrm>
        </p:spPr>
        <p:txBody>
          <a:bodyPr/>
          <a:lstStyle/>
          <a:p>
            <a:r>
              <a:rPr lang="en-US" sz="2000" b="1" dirty="0"/>
              <a:t>Employee data:- Kaggle</a:t>
            </a:r>
          </a:p>
          <a:p>
            <a:r>
              <a:rPr lang="en-US" sz="2000" b="1" dirty="0"/>
              <a:t>Total features the dataset consists of:- 26 features</a:t>
            </a:r>
          </a:p>
          <a:p>
            <a:r>
              <a:rPr lang="en-US" sz="2000" b="1" dirty="0"/>
              <a:t>The features which were used in the analysis:- 10 features</a:t>
            </a:r>
          </a:p>
          <a:p>
            <a:r>
              <a:rPr lang="en-US" sz="2000" b="1" dirty="0"/>
              <a:t>The 10 features used in the analysis:-</a:t>
            </a:r>
          </a:p>
          <a:p>
            <a:r>
              <a:rPr lang="en-US" sz="2000" b="1" dirty="0"/>
              <a:t>i)EMP ID: numerical value</a:t>
            </a:r>
          </a:p>
          <a:p>
            <a:r>
              <a:rPr lang="en-US" sz="2000" b="1" dirty="0"/>
              <a:t>ii)First name: text format</a:t>
            </a:r>
          </a:p>
          <a:p>
            <a:r>
              <a:rPr lang="en-US" sz="2000" b="1" dirty="0"/>
              <a:t>iii)Last name : text format </a:t>
            </a:r>
          </a:p>
          <a:p>
            <a:r>
              <a:rPr lang="en-US" sz="2000" b="1" dirty="0"/>
              <a:t>iv)Business unit: text format [BPC, CCDR, EW, MSC, NEL, PL, PYZ, SNG, TNS, WBL]</a:t>
            </a:r>
          </a:p>
          <a:p>
            <a:r>
              <a:rPr lang="en-US" sz="2000" b="1" dirty="0"/>
              <a:t>v)Employee status: text format [active, future start]</a:t>
            </a:r>
          </a:p>
          <a:p>
            <a:r>
              <a:rPr lang="en-US" sz="2000" b="1" dirty="0"/>
              <a:t>vi)Employee type: text format [ full-time, contract ]</a:t>
            </a:r>
          </a:p>
          <a:p>
            <a:r>
              <a:rPr lang="en-US" sz="2000" b="1" dirty="0"/>
              <a:t>vii)Employee class: text format [ </a:t>
            </a:r>
            <a:r>
              <a:rPr lang="en-US" sz="2000" b="1" dirty="0" err="1"/>
              <a:t>temperary</a:t>
            </a:r>
            <a:r>
              <a:rPr lang="en-US" sz="2000" b="1" dirty="0"/>
              <a:t>, part-time, full-time]</a:t>
            </a:r>
          </a:p>
          <a:p>
            <a:r>
              <a:rPr lang="en-US" sz="2000" b="1" dirty="0"/>
              <a:t>viii)Current employee rating: numerical values [1 to 5]</a:t>
            </a:r>
          </a:p>
          <a:p>
            <a:r>
              <a:rPr lang="en-US" sz="2000" b="1" dirty="0"/>
              <a:t>ix)Performance level: text format [low, med, high, very high]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B7D3B07-CFD4-BD84-745F-8430856CB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7751" y="2278503"/>
            <a:ext cx="10972800" cy="615553"/>
          </a:xfrm>
        </p:spPr>
        <p:txBody>
          <a:bodyPr/>
          <a:lstStyle/>
          <a:p>
            <a:r>
              <a:rPr lang="en-US" sz="2000" b="1" dirty="0"/>
              <a:t>Performance level formula used in the analysis:-</a:t>
            </a:r>
          </a:p>
          <a:p>
            <a:r>
              <a:rPr lang="en-US" sz="2000" b="1" dirty="0"/>
              <a:t>=IFS(Z8&gt;=5,"VERY HIGH",Z8&gt;=4,"HIGH",Z8&gt;=3,"MED","TRUE","LOW")</a:t>
            </a:r>
            <a:endParaRPr lang="en-IN" sz="2000" b="1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</TotalTime>
  <Words>813</Words>
  <Application>Microsoft Office PowerPoint</Application>
  <PresentationFormat>Widescreen</PresentationFormat>
  <Paragraphs>113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User</cp:lastModifiedBy>
  <cp:revision>18</cp:revision>
  <dcterms:created xsi:type="dcterms:W3CDTF">2024-03-29T15:07:22Z</dcterms:created>
  <dcterms:modified xsi:type="dcterms:W3CDTF">2024-09-09T11:05:13Z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