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81571-95CC-5147-AD21-9650FF8B163B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E53F8-68FF-224F-8D27-03B4D1F32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28708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Flood Monitoring and Early Warning Systems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6009084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why having an effective flood monitoring and early warning system is crucial in preventing disasters, minimizing damages, and saving lives.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964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Components of a Flood Monitoring and Early Warning Program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48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different methods and technologies used to collect accurate and real-time data for flood monitoring.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48714"/>
            <a:ext cx="27518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advanced sensors and satellite imagery enable continuous monitoring of flood-prone areas.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378410"/>
            <a:ext cx="29935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Analysis and Prediction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data analytics and modeling are utilized to predict flood events and assess potential risks.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378410"/>
            <a:ext cx="43518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Communication and Collaboration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importance of effective communication channels and collaboration among stakeholders.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453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 and Real-Time Monitoring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7845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1930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Remote Sensing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76238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See how satellite imagery and aerial photography provide valuable data for flood monitoring.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878455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1931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In-Situ Sensors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76250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about river level sensors and weather stations used to collect real-time data on rainfall and water levels.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7845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193149"/>
            <a:ext cx="29242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Internet of Things (IoT)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6250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connected devices and smart technologies enhance real-time monitoring and data transmission.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/>
          </a:solidFill>
          <a:ln w="13097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527" y="576858"/>
            <a:ext cx="9399746" cy="13111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kern="0" spc="-1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Warning System and Alert Dissemination</a:t>
            </a:r>
            <a:endParaRPr lang="en-US" sz="4129" dirty="0"/>
          </a:p>
        </p:txBody>
      </p:sp>
      <p:sp>
        <p:nvSpPr>
          <p:cNvPr id="6" name="Shape 3"/>
          <p:cNvSpPr/>
          <p:nvPr/>
        </p:nvSpPr>
        <p:spPr>
          <a:xfrm>
            <a:off x="1080135" y="2202537"/>
            <a:ext cx="41910" cy="5453539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337072" y="2581394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8651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6914" y="2405658"/>
            <a:ext cx="14823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2254806" y="2412206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Assessment</a:t>
            </a:r>
            <a:endParaRPr lang="en-US" sz="2065" dirty="0"/>
          </a:p>
        </p:txBody>
      </p:sp>
      <p:sp>
        <p:nvSpPr>
          <p:cNvPr id="11" name="Text 8"/>
          <p:cNvSpPr/>
          <p:nvPr/>
        </p:nvSpPr>
        <p:spPr>
          <a:xfrm>
            <a:off x="2254806" y="2949535"/>
            <a:ext cx="7931468" cy="335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flood risks in real-time and notify authorities and public accordingly.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1337072" y="4469130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8651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04054" y="4293394"/>
            <a:ext cx="19395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2254806" y="4299942"/>
            <a:ext cx="2395895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Warning Generation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2254806" y="483727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predictive models and algorithms to generate accurate and timely flood warnings.</a:t>
            </a:r>
            <a:endParaRPr lang="en-US" sz="1652" dirty="0"/>
          </a:p>
        </p:txBody>
      </p:sp>
      <p:sp>
        <p:nvSpPr>
          <p:cNvPr id="17" name="Shape 14"/>
          <p:cNvSpPr/>
          <p:nvPr/>
        </p:nvSpPr>
        <p:spPr>
          <a:xfrm>
            <a:off x="1337072" y="6356866"/>
            <a:ext cx="734139" cy="419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8651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3097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00244" y="6181130"/>
            <a:ext cx="201573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2254806" y="6187678"/>
            <a:ext cx="2357557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kern="0" spc="-6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Alert Dissemination</a:t>
            </a:r>
            <a:endParaRPr lang="en-US" sz="2065" dirty="0"/>
          </a:p>
        </p:txBody>
      </p:sp>
      <p:sp>
        <p:nvSpPr>
          <p:cNvPr id="21" name="Text 18"/>
          <p:cNvSpPr/>
          <p:nvPr/>
        </p:nvSpPr>
        <p:spPr>
          <a:xfrm>
            <a:off x="2254806" y="672500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Witness the efficient dissemination of alerts through various channels like SMS, mobile apps, and sirens.</a:t>
            </a:r>
            <a:endParaRPr lang="en-US" sz="165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3487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 of Successful Flood Monitoring Programs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7904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Netherlands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1769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from the world-renowned Dutch flood monitoring system that has safeguarded the nation against flooding for centuries.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77904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Japan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41769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Delve into Japan's innovative flood control measures and early warning systems, developed to prepare for typhoons and heavy rainfall.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77904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United States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41769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the U.S. utilizes advanced technologies and comprehensive flood monitoring strategies to protect vulnerable areas.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45525"/>
            <a:ext cx="75329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Call to Action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Reflect on the importance of investing in robust flood monitoring programs and join the global effort to mitigate the devastating effects of floods worldwide.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babitha jpr</cp:lastModifiedBy>
  <cp:revision>2</cp:revision>
  <dcterms:created xsi:type="dcterms:W3CDTF">2023-11-28T16:34:30Z</dcterms:created>
  <dcterms:modified xsi:type="dcterms:W3CDTF">2023-11-28T16:39:52Z</dcterms:modified>
</cp:coreProperties>
</file>