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04" r:id="rId6"/>
    <p:sldId id="326" r:id="rId7"/>
    <p:sldId id="327" r:id="rId8"/>
    <p:sldId id="282" r:id="rId9"/>
    <p:sldId id="319" r:id="rId10"/>
    <p:sldId id="324" r:id="rId11"/>
    <p:sldId id="323" r:id="rId12"/>
    <p:sldId id="328" r:id="rId13"/>
    <p:sldId id="329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9" d="100"/>
          <a:sy n="79" d="100"/>
        </p:scale>
        <p:origin x="850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3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1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Employee salary analysis and predictions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54DF-59F4-27B0-5577-2F156346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4A4E-1B41-5804-32EF-19E6C1109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4CC22-78C8-C7EC-B480-D43986F0AA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BD553F-E574-054F-DDED-D25E1E5969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35414" y="3315536"/>
            <a:ext cx="1019763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of salary distribution and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 for future salaries.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 in financial planning and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360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ACA2D6-C7F5-3C05-252F-2ED065F640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39813" y="2882900"/>
            <a:ext cx="8643937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the analysis process and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additional factors influencing salaries.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 prediction models for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1401329"/>
            <a:ext cx="6583680" cy="153135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__Inter_36bd41"/>
              </a:rPr>
              <a:t>Analyze employee salaries and predict future trends.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__Inter_36bd41"/>
              </a:rPr>
              <a:t>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__Inter_36bd41"/>
              </a:rPr>
              <a:t>Understand current salary distribution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__Inter_36bd41"/>
              </a:rPr>
              <a:t>Identify disparities by gender and department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74151"/>
                </a:solidFill>
                <a:effectLst/>
                <a:latin typeface="__Inter_36bd41"/>
              </a:rPr>
              <a:t>Forecast future salaries.</a:t>
            </a:r>
            <a:endParaRPr lang="en-US" i="0" dirty="0">
              <a:effectLst/>
              <a:latin typeface="__Inter_36bd41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200"/>
            <a:ext cx="7965461" cy="836580"/>
          </a:xfrm>
        </p:spPr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488332"/>
            <a:ext cx="7965460" cy="468873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3070A02030502020204" pitchFamily="66" charset="0"/>
            </a:pPr>
            <a:r>
              <a:rPr lang="en-US" b="1" dirty="0">
                <a:ea typeface="+mn-lt"/>
                <a:cs typeface="+mn-lt"/>
              </a:rPr>
              <a:t>Programming Language</a:t>
            </a:r>
            <a:endParaRPr lang="en-US" b="1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dirty="0">
                <a:ea typeface="+mn-lt"/>
                <a:cs typeface="+mn-lt"/>
              </a:rPr>
              <a:t>Python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Primary language used for data analysis and visualization.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  <a:buFont typeface="Arial" panose="03070A02030502020204" pitchFamily="66" charset="0"/>
            </a:pPr>
            <a:r>
              <a:rPr lang="en-US" b="1" dirty="0">
                <a:ea typeface="+mn-lt"/>
                <a:cs typeface="+mn-lt"/>
              </a:rPr>
              <a:t>Libraries/Frameworks:</a:t>
            </a:r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b="1" dirty="0">
                <a:ea typeface="+mn-lt"/>
                <a:cs typeface="+mn-lt"/>
              </a:rPr>
              <a:t>Pandas:</a:t>
            </a:r>
            <a:r>
              <a:rPr lang="en-US" dirty="0">
                <a:ea typeface="+mn-lt"/>
                <a:cs typeface="+mn-lt"/>
              </a:rPr>
              <a:t> For data manipulation, cleaning, and preprocessing.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lvl="1"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b="1" dirty="0">
                <a:ea typeface="+mn-lt"/>
                <a:cs typeface="+mn-lt"/>
              </a:rPr>
              <a:t>Matplotlib:</a:t>
            </a:r>
            <a:r>
              <a:rPr lang="en-US" dirty="0">
                <a:ea typeface="+mn-lt"/>
                <a:cs typeface="+mn-lt"/>
              </a:rPr>
              <a:t> For creating static visualizations such as bar charts, line charts, and scatter plots.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lvl="1"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b="1" dirty="0">
                <a:ea typeface="+mn-lt"/>
                <a:cs typeface="+mn-lt"/>
              </a:rPr>
              <a:t>Seaborn:</a:t>
            </a:r>
            <a:r>
              <a:rPr lang="en-US" dirty="0">
                <a:ea typeface="+mn-lt"/>
                <a:cs typeface="+mn-lt"/>
              </a:rPr>
              <a:t> For statistical data visualization, providing a high-level interface for drawing attractive graphs.</a:t>
            </a:r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b="1" dirty="0">
                <a:ea typeface="+mn-lt"/>
                <a:cs typeface="+mn-lt"/>
              </a:rPr>
              <a:t>NumPy:</a:t>
            </a:r>
            <a:r>
              <a:rPr lang="en-US" dirty="0">
                <a:ea typeface="+mn-lt"/>
                <a:cs typeface="+mn-lt"/>
              </a:rPr>
              <a:t> For numerical computations and handling large arrays of data</a:t>
            </a:r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buFont typeface="The Hand Extrablack" panose="03070A02030502020204" pitchFamily="66" charset="0"/>
              <a:buChar char="•"/>
            </a:pPr>
            <a:r>
              <a:rPr lang="en-US" b="1" dirty="0">
                <a:ea typeface="+mn-lt"/>
                <a:cs typeface="+mn-lt"/>
              </a:rPr>
              <a:t>Data Visualization Tools:</a:t>
            </a:r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lvl="1">
              <a:lnSpc>
                <a:spcPct val="110000"/>
              </a:lnSpc>
              <a:buFont typeface="Courier New" panose="03070A02030502020204" pitchFamily="66" charset="0"/>
              <a:buChar char="o"/>
            </a:pPr>
            <a:r>
              <a:rPr lang="en-US" b="1" dirty="0">
                <a:ea typeface="+mn-lt"/>
                <a:cs typeface="+mn-lt"/>
              </a:rPr>
              <a:t>Matplotlib &amp; Seaborn:</a:t>
            </a:r>
            <a:r>
              <a:rPr lang="en-US" dirty="0">
                <a:ea typeface="+mn-lt"/>
                <a:cs typeface="+mn-lt"/>
              </a:rPr>
              <a:t> Used within Python to generate a variety of visualizations.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8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42B2-AC10-5C2A-6A0F-E4F28317F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C9A62-B5D0-470F-0D21-35689484C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8"/>
            <a:ext cx="7965460" cy="2784537"/>
          </a:xfrm>
        </p:spPr>
        <p:txBody>
          <a:bodyPr/>
          <a:lstStyle/>
          <a:p>
            <a:r>
              <a:rPr lang="en-US" sz="3600" b="1" dirty="0"/>
              <a:t>Source: </a:t>
            </a:r>
            <a:r>
              <a:rPr lang="en-US" sz="3600" dirty="0"/>
              <a:t>Employee Salary data(CSV 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Content</a:t>
            </a:r>
            <a:r>
              <a:rPr lang="en-US" sz="3600" dirty="0"/>
              <a:t>: Employee details (e.g., department, gender, salary)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78828-BD19-BD9C-F71F-23DD2D2FD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0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2971F-D377-E97C-F427-6B30E653516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333750" y="3370193"/>
            <a:ext cx="609235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and prepare data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 rows with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salary to numeric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dummy variables for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Data analysis: average salary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08756-F02A-2840-1D6F-4D46D442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33" y="2332038"/>
            <a:ext cx="6401693" cy="387927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7524007-FC9E-8ED2-D239-0EF7A4DDF16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21014" y="3480932"/>
            <a:ext cx="440662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 average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salaries by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by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mean salary.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plot showing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salaries by gender. 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Highest salary by Department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08756-F02A-2840-1D6F-4D46D442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33" y="2332038"/>
            <a:ext cx="6401693" cy="387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6DA74-1F09-B21E-8831-E6F51651B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333" y="2070057"/>
            <a:ext cx="6773220" cy="474411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5E65FC7-AC03-915B-9454-93D96C3C228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27809" y="3256301"/>
            <a:ext cx="47893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the highest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salary in each department.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by department and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the maximum salary.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plot showing highest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salaries by department for men and women. </a:t>
            </a:r>
          </a:p>
        </p:txBody>
      </p:sp>
    </p:spTree>
    <p:extLst>
      <p:ext uri="{BB962C8B-B14F-4D97-AF65-F5344CB8AC3E}">
        <p14:creationId xmlns:p14="http://schemas.microsoft.com/office/powerpoint/2010/main" val="330914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Future salaries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08756-F02A-2840-1D6F-4D46D442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33" y="2332038"/>
            <a:ext cx="6401693" cy="387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9B941-CC1F-3454-035E-FCE5B1AE7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938" y="2332037"/>
            <a:ext cx="6594981" cy="387927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AC6857D-73C4-9DA5-DE12-3B6CBEEC94D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11286" y="3342432"/>
            <a:ext cx="42146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 salaries for the next year based on a growth 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growth rate to current salaries.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future salaries for each department and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plot showing predicted salaries for the next year. </a:t>
            </a:r>
          </a:p>
        </p:txBody>
      </p:sp>
    </p:spTree>
    <p:extLst>
      <p:ext uri="{BB962C8B-B14F-4D97-AF65-F5344CB8AC3E}">
        <p14:creationId xmlns:p14="http://schemas.microsoft.com/office/powerpoint/2010/main" val="151344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38C0-843A-98C7-9146-541E3482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fast </a:t>
            </a:r>
            <a:r>
              <a:rPr lang="en-US" dirty="0" err="1"/>
              <a:t>api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45246-716D-974A-AF18-8C4B4F65F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87088-C5DC-8B9A-768A-55C970ED6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8B0D44-DBEB-325E-EBB3-FE75C4B73CD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023354" y="3454036"/>
            <a:ext cx="94096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Serve visualizations through a web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API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base64 encoding for image display.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Example of how plots are served through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96386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{1E4AD1F9-174D-4523-8EF9-FDB70F9C92A2}tf78438558_win32</Template>
  <TotalTime>256</TotalTime>
  <Words>524</Words>
  <Application>Microsoft Office PowerPoint</Application>
  <PresentationFormat>Widescreen</PresentationFormat>
  <Paragraphs>153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__Inter_36bd41</vt:lpstr>
      <vt:lpstr>Arial</vt:lpstr>
      <vt:lpstr>Arial Black</vt:lpstr>
      <vt:lpstr>Calibri</vt:lpstr>
      <vt:lpstr>Courier New</vt:lpstr>
      <vt:lpstr>Sabon Next LT</vt:lpstr>
      <vt:lpstr>The Hand Extrablack</vt:lpstr>
      <vt:lpstr>Custom</vt:lpstr>
      <vt:lpstr>Employee salary analysis and predictions</vt:lpstr>
      <vt:lpstr>objective</vt:lpstr>
      <vt:lpstr>Technologies used</vt:lpstr>
      <vt:lpstr>Data collection</vt:lpstr>
      <vt:lpstr>Data Preprocessing</vt:lpstr>
      <vt:lpstr>Data analysis: average salary</vt:lpstr>
      <vt:lpstr>Highest salary by Department</vt:lpstr>
      <vt:lpstr>Future salaries</vt:lpstr>
      <vt:lpstr>Visualization with fast api</vt:lpstr>
      <vt:lpstr>achievements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user</cp:lastModifiedBy>
  <cp:revision>8</cp:revision>
  <dcterms:created xsi:type="dcterms:W3CDTF">2024-08-12T14:29:42Z</dcterms:created>
  <dcterms:modified xsi:type="dcterms:W3CDTF">2024-08-13T06:57:17Z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