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ree" userId="0f05e70d01e32c0e" providerId="LiveId" clId="{41E8A3B3-66F7-49E8-A83A-65B0FBAF3EA7}"/>
    <pc:docChg chg="modSld">
      <pc:chgData name="Anu Shree" userId="0f05e70d01e32c0e" providerId="LiveId" clId="{41E8A3B3-66F7-49E8-A83A-65B0FBAF3EA7}" dt="2024-04-17T03:08:58.711" v="52" actId="20577"/>
      <pc:docMkLst>
        <pc:docMk/>
      </pc:docMkLst>
      <pc:sldChg chg="modSp mod">
        <pc:chgData name="Anu Shree" userId="0f05e70d01e32c0e" providerId="LiveId" clId="{41E8A3B3-66F7-49E8-A83A-65B0FBAF3EA7}" dt="2024-04-17T03:08:58.711" v="52" actId="20577"/>
        <pc:sldMkLst>
          <pc:docMk/>
          <pc:sldMk cId="953325580" sldId="256"/>
        </pc:sldMkLst>
        <pc:spChg chg="mod">
          <ac:chgData name="Anu Shree" userId="0f05e70d01e32c0e" providerId="LiveId" clId="{41E8A3B3-66F7-49E8-A83A-65B0FBAF3EA7}" dt="2024-04-17T03:08:58.711" v="52"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1.DHARANI 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VIVEKANANDHA COLLEGE OF TECHNOLOGY FOR WOMEN-CIVIL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913</Words>
  <Application>Microsoft Office PowerPoint</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CADD LAB</cp:lastModifiedBy>
  <cp:revision>38</cp:revision>
  <dcterms:created xsi:type="dcterms:W3CDTF">2021-05-26T16:50:10Z</dcterms:created>
  <dcterms:modified xsi:type="dcterms:W3CDTF">2024-04-17T07:07:51Z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