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4" r:id="rId9"/>
    <p:sldId id="266" r:id="rId10"/>
    <p:sldId id="267" r:id="rId11"/>
    <p:sldId id="268" r:id="rId12"/>
    <p:sldId id="269" r:id="rId13"/>
    <p:sldId id="270" r:id="rId14"/>
    <p:sldId id="271" r:id="rId15"/>
  </p:sldIdLst>
  <p:sldSz cx="18288000" cy="10287000"/>
  <p:notesSz cx="6858000" cy="9144000"/>
  <p:embeddedFontLst>
    <p:embeddedFont>
      <p:font typeface="Arial Bold" panose="020B0704020202020204" pitchFamily="34" charset="0"/>
      <p:regular r:id="rId16"/>
      <p:bold r:id="rId17"/>
    </p:embeddedFont>
    <p:embeddedFont>
      <p:font typeface="Century Gothic Paneuropean Bold" panose="020B0604020202020204" charset="0"/>
      <p:regular r:id="rId18"/>
    </p:embeddedFont>
    <p:embeddedFont>
      <p:font typeface="Gill Sans Bold" panose="020B0604020202020204" charset="0"/>
      <p:regular r:id="rId19"/>
    </p:embeddedFont>
    <p:embeddedFont>
      <p:font typeface="Gill Sans Light" panose="020B0604020202020204" charset="0"/>
      <p:regular r:id="rId20"/>
    </p:embeddedFont>
    <p:embeddedFont>
      <p:font typeface="Gill Sans Light Italics"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132" y="685800"/>
            <a:ext cx="5555456" cy="142875"/>
            <a:chOff x="0" y="0"/>
            <a:chExt cx="7407274" cy="190500"/>
          </a:xfrm>
        </p:grpSpPr>
        <p:sp>
          <p:nvSpPr>
            <p:cNvPr id="3" name="Freeform 3"/>
            <p:cNvSpPr/>
            <p:nvPr/>
          </p:nvSpPr>
          <p:spPr>
            <a:xfrm>
              <a:off x="0" y="0"/>
              <a:ext cx="7407275" cy="190500"/>
            </a:xfrm>
            <a:custGeom>
              <a:avLst/>
              <a:gdLst/>
              <a:ahLst/>
              <a:cxnLst/>
              <a:rect l="l" t="t" r="r" b="b"/>
              <a:pathLst>
                <a:path w="7407275" h="190500">
                  <a:moveTo>
                    <a:pt x="0" y="0"/>
                  </a:moveTo>
                  <a:lnTo>
                    <a:pt x="7407275" y="0"/>
                  </a:lnTo>
                  <a:lnTo>
                    <a:pt x="7407275" y="190500"/>
                  </a:lnTo>
                  <a:lnTo>
                    <a:pt x="0" y="190500"/>
                  </a:lnTo>
                  <a:close/>
                </a:path>
              </a:pathLst>
            </a:custGeom>
            <a:solidFill>
              <a:srgbClr val="1A3260"/>
            </a:solidFill>
          </p:spPr>
        </p:sp>
      </p:grpSp>
      <p:grpSp>
        <p:nvGrpSpPr>
          <p:cNvPr id="4" name="Group 4"/>
          <p:cNvGrpSpPr/>
          <p:nvPr/>
        </p:nvGrpSpPr>
        <p:grpSpPr>
          <a:xfrm>
            <a:off x="12063412" y="681038"/>
            <a:ext cx="5555457" cy="147638"/>
            <a:chOff x="0" y="0"/>
            <a:chExt cx="7407276" cy="196850"/>
          </a:xfrm>
        </p:grpSpPr>
        <p:sp>
          <p:nvSpPr>
            <p:cNvPr id="5" name="Freeform 5"/>
            <p:cNvSpPr/>
            <p:nvPr/>
          </p:nvSpPr>
          <p:spPr>
            <a:xfrm>
              <a:off x="0" y="0"/>
              <a:ext cx="7407275" cy="196850"/>
            </a:xfrm>
            <a:custGeom>
              <a:avLst/>
              <a:gdLst/>
              <a:ahLst/>
              <a:cxnLst/>
              <a:rect l="l" t="t" r="r" b="b"/>
              <a:pathLst>
                <a:path w="7407275" h="196850">
                  <a:moveTo>
                    <a:pt x="0" y="0"/>
                  </a:moveTo>
                  <a:lnTo>
                    <a:pt x="7407275" y="0"/>
                  </a:lnTo>
                  <a:lnTo>
                    <a:pt x="7407275" y="196850"/>
                  </a:lnTo>
                  <a:lnTo>
                    <a:pt x="0" y="196850"/>
                  </a:lnTo>
                  <a:close/>
                </a:path>
              </a:pathLst>
            </a:custGeom>
            <a:solidFill>
              <a:srgbClr val="969FA7"/>
            </a:solidFill>
          </p:spPr>
        </p:sp>
      </p:grpSp>
      <p:grpSp>
        <p:nvGrpSpPr>
          <p:cNvPr id="6" name="Group 6"/>
          <p:cNvGrpSpPr/>
          <p:nvPr/>
        </p:nvGrpSpPr>
        <p:grpSpPr>
          <a:xfrm>
            <a:off x="6362700" y="685800"/>
            <a:ext cx="5555457" cy="138112"/>
            <a:chOff x="0" y="0"/>
            <a:chExt cx="7407276" cy="184150"/>
          </a:xfrm>
        </p:grpSpPr>
        <p:sp>
          <p:nvSpPr>
            <p:cNvPr id="7" name="Freeform 7"/>
            <p:cNvSpPr/>
            <p:nvPr/>
          </p:nvSpPr>
          <p:spPr>
            <a:xfrm>
              <a:off x="0" y="0"/>
              <a:ext cx="7407275" cy="184150"/>
            </a:xfrm>
            <a:custGeom>
              <a:avLst/>
              <a:gdLst/>
              <a:ahLst/>
              <a:cxnLst/>
              <a:rect l="l" t="t" r="r" b="b"/>
              <a:pathLst>
                <a:path w="7407275" h="184150">
                  <a:moveTo>
                    <a:pt x="0" y="0"/>
                  </a:moveTo>
                  <a:lnTo>
                    <a:pt x="7407275" y="0"/>
                  </a:lnTo>
                  <a:lnTo>
                    <a:pt x="7407275" y="184150"/>
                  </a:lnTo>
                  <a:lnTo>
                    <a:pt x="0" y="184150"/>
                  </a:lnTo>
                  <a:close/>
                </a:path>
              </a:pathLst>
            </a:custGeom>
            <a:solidFill>
              <a:srgbClr val="4590B8"/>
            </a:solidFill>
          </p:spPr>
        </p:sp>
      </p:grpSp>
      <p:grpSp>
        <p:nvGrpSpPr>
          <p:cNvPr id="8" name="Group 8"/>
          <p:cNvGrpSpPr/>
          <p:nvPr/>
        </p:nvGrpSpPr>
        <p:grpSpPr>
          <a:xfrm>
            <a:off x="696516" y="4636605"/>
            <a:ext cx="16894968" cy="4957762"/>
            <a:chOff x="0" y="0"/>
            <a:chExt cx="22526624" cy="6610350"/>
          </a:xfrm>
        </p:grpSpPr>
        <p:sp>
          <p:nvSpPr>
            <p:cNvPr id="9" name="Freeform 9"/>
            <p:cNvSpPr/>
            <p:nvPr/>
          </p:nvSpPr>
          <p:spPr>
            <a:xfrm>
              <a:off x="0" y="0"/>
              <a:ext cx="22526625" cy="6610350"/>
            </a:xfrm>
            <a:custGeom>
              <a:avLst/>
              <a:gdLst/>
              <a:ahLst/>
              <a:cxnLst/>
              <a:rect l="l" t="t" r="r" b="b"/>
              <a:pathLst>
                <a:path w="22526625" h="6610350">
                  <a:moveTo>
                    <a:pt x="0" y="0"/>
                  </a:moveTo>
                  <a:lnTo>
                    <a:pt x="22526625" y="0"/>
                  </a:lnTo>
                  <a:lnTo>
                    <a:pt x="22526625" y="6610350"/>
                  </a:lnTo>
                  <a:lnTo>
                    <a:pt x="0" y="6610350"/>
                  </a:lnTo>
                  <a:close/>
                </a:path>
              </a:pathLst>
            </a:custGeom>
            <a:solidFill>
              <a:srgbClr val="1A3260"/>
            </a:solidFill>
          </p:spPr>
        </p:sp>
      </p:grpSp>
      <p:grpSp>
        <p:nvGrpSpPr>
          <p:cNvPr id="10" name="Group 10"/>
          <p:cNvGrpSpPr/>
          <p:nvPr/>
        </p:nvGrpSpPr>
        <p:grpSpPr>
          <a:xfrm>
            <a:off x="2429108" y="3476889"/>
            <a:ext cx="13074021" cy="1159716"/>
            <a:chOff x="0" y="0"/>
            <a:chExt cx="17432028" cy="1546288"/>
          </a:xfrm>
        </p:grpSpPr>
        <p:sp>
          <p:nvSpPr>
            <p:cNvPr id="11" name="Freeform 11"/>
            <p:cNvSpPr/>
            <p:nvPr/>
          </p:nvSpPr>
          <p:spPr>
            <a:xfrm>
              <a:off x="0" y="0"/>
              <a:ext cx="17432027" cy="1546288"/>
            </a:xfrm>
            <a:custGeom>
              <a:avLst/>
              <a:gdLst/>
              <a:ahLst/>
              <a:cxnLst/>
              <a:rect l="l" t="t" r="r" b="b"/>
              <a:pathLst>
                <a:path w="17432027" h="1546288">
                  <a:moveTo>
                    <a:pt x="0" y="0"/>
                  </a:moveTo>
                  <a:lnTo>
                    <a:pt x="17432027" y="0"/>
                  </a:lnTo>
                  <a:lnTo>
                    <a:pt x="17432027" y="1546288"/>
                  </a:lnTo>
                  <a:lnTo>
                    <a:pt x="0" y="1546288"/>
                  </a:lnTo>
                  <a:close/>
                </a:path>
              </a:pathLst>
            </a:custGeom>
            <a:solidFill>
              <a:srgbClr val="000000">
                <a:alpha val="0"/>
              </a:srgbClr>
            </a:solidFill>
          </p:spPr>
        </p:sp>
        <p:sp>
          <p:nvSpPr>
            <p:cNvPr id="12" name="TextBox 12"/>
            <p:cNvSpPr txBox="1"/>
            <p:nvPr/>
          </p:nvSpPr>
          <p:spPr>
            <a:xfrm>
              <a:off x="0" y="-76200"/>
              <a:ext cx="17432028" cy="1622488"/>
            </a:xfrm>
            <a:prstGeom prst="rect">
              <a:avLst/>
            </a:prstGeom>
          </p:spPr>
          <p:txBody>
            <a:bodyPr lIns="0" tIns="0" rIns="0" bIns="0" rtlCol="0" anchor="ctr"/>
            <a:lstStyle/>
            <a:p>
              <a:pPr algn="ctr">
                <a:lnSpc>
                  <a:spcPts val="4320"/>
                </a:lnSpc>
              </a:pPr>
              <a:r>
                <a:rPr lang="en-US" sz="3600" b="1" dirty="0">
                  <a:solidFill>
                    <a:srgbClr val="00B050"/>
                  </a:solidFill>
                  <a:latin typeface="Gill Sans Bold"/>
                  <a:ea typeface="Gill Sans Bold"/>
                  <a:cs typeface="Gill Sans Bold"/>
                  <a:sym typeface="Gill Sans Bold"/>
                </a:rPr>
                <a:t>Task Management System</a:t>
              </a:r>
            </a:p>
          </p:txBody>
        </p:sp>
      </p:grpSp>
      <p:grpSp>
        <p:nvGrpSpPr>
          <p:cNvPr id="13" name="Group 13"/>
          <p:cNvGrpSpPr/>
          <p:nvPr/>
        </p:nvGrpSpPr>
        <p:grpSpPr>
          <a:xfrm>
            <a:off x="9905999" y="3923863"/>
            <a:ext cx="7399380" cy="5826708"/>
            <a:chOff x="-1" y="0"/>
            <a:chExt cx="8448805" cy="7768945"/>
          </a:xfrm>
        </p:grpSpPr>
        <p:sp>
          <p:nvSpPr>
            <p:cNvPr id="14" name="Freeform 14"/>
            <p:cNvSpPr/>
            <p:nvPr/>
          </p:nvSpPr>
          <p:spPr>
            <a:xfrm>
              <a:off x="0" y="0"/>
              <a:ext cx="8448804" cy="7768945"/>
            </a:xfrm>
            <a:custGeom>
              <a:avLst/>
              <a:gdLst/>
              <a:ahLst/>
              <a:cxnLst/>
              <a:rect l="l" t="t" r="r" b="b"/>
              <a:pathLst>
                <a:path w="8448804" h="7768945">
                  <a:moveTo>
                    <a:pt x="0" y="0"/>
                  </a:moveTo>
                  <a:lnTo>
                    <a:pt x="8448804" y="0"/>
                  </a:lnTo>
                  <a:lnTo>
                    <a:pt x="8448804" y="7768945"/>
                  </a:lnTo>
                  <a:lnTo>
                    <a:pt x="0" y="7768945"/>
                  </a:lnTo>
                  <a:close/>
                </a:path>
              </a:pathLst>
            </a:custGeom>
            <a:solidFill>
              <a:srgbClr val="000000">
                <a:alpha val="0"/>
              </a:srgbClr>
            </a:solidFill>
          </p:spPr>
        </p:sp>
        <p:sp>
          <p:nvSpPr>
            <p:cNvPr id="15" name="TextBox 15"/>
            <p:cNvSpPr txBox="1"/>
            <p:nvPr/>
          </p:nvSpPr>
          <p:spPr>
            <a:xfrm>
              <a:off x="-1" y="1101305"/>
              <a:ext cx="8448804" cy="6324770"/>
            </a:xfrm>
            <a:prstGeom prst="rect">
              <a:avLst/>
            </a:prstGeom>
          </p:spPr>
          <p:txBody>
            <a:bodyPr lIns="0" tIns="0" rIns="0" bIns="0" rtlCol="0" anchor="b"/>
            <a:lstStyle/>
            <a:p>
              <a:pPr algn="l">
                <a:lnSpc>
                  <a:spcPts val="3960"/>
                </a:lnSpc>
              </a:pPr>
              <a:endParaRPr dirty="0"/>
            </a:p>
            <a:p>
              <a:pPr algn="l">
                <a:lnSpc>
                  <a:spcPts val="3960"/>
                </a:lnSpc>
              </a:pPr>
              <a:endParaRPr dirty="0"/>
            </a:p>
            <a:p>
              <a:pPr algn="l">
                <a:lnSpc>
                  <a:spcPts val="3600"/>
                </a:lnSpc>
              </a:pPr>
              <a:r>
                <a:rPr lang="en-US" sz="3000" i="1" dirty="0">
                  <a:solidFill>
                    <a:srgbClr val="FFFFFF"/>
                  </a:solidFill>
                  <a:latin typeface="Gill Sans Light Italics"/>
                  <a:ea typeface="Gill Sans Light Italics"/>
                  <a:cs typeface="Gill Sans Light Italics"/>
                  <a:sym typeface="Gill Sans Light Italics"/>
                </a:rPr>
                <a:t>Presented by </a:t>
              </a:r>
            </a:p>
            <a:p>
              <a:pPr algn="l">
                <a:lnSpc>
                  <a:spcPts val="3960"/>
                </a:lnSpc>
              </a:pPr>
              <a:endParaRPr lang="en-US" sz="3000" i="1" dirty="0">
                <a:solidFill>
                  <a:srgbClr val="FFFFFF"/>
                </a:solidFill>
                <a:latin typeface="Gill Sans Light Italics"/>
                <a:ea typeface="Gill Sans Light Italics"/>
                <a:cs typeface="Gill Sans Light Italics"/>
                <a:sym typeface="Gill Sans Light Italics"/>
              </a:endParaRPr>
            </a:p>
            <a:p>
              <a:pPr algn="l">
                <a:lnSpc>
                  <a:spcPts val="5385"/>
                </a:lnSpc>
              </a:pPr>
              <a:r>
                <a:rPr lang="en-US" sz="3300" dirty="0">
                  <a:solidFill>
                    <a:srgbClr val="FFFFFF"/>
                  </a:solidFill>
                  <a:latin typeface="Gill Sans Light"/>
                  <a:ea typeface="Gill Sans Light"/>
                  <a:cs typeface="Gill Sans Light"/>
                  <a:sym typeface="Gill Sans Light"/>
                </a:rPr>
                <a:t>MUGESH KARTHI G S (73772227130)</a:t>
              </a:r>
            </a:p>
            <a:p>
              <a:pPr algn="l">
                <a:lnSpc>
                  <a:spcPts val="5385"/>
                </a:lnSpc>
              </a:pPr>
              <a:r>
                <a:rPr lang="en-US" sz="3300" dirty="0">
                  <a:solidFill>
                    <a:srgbClr val="FFFFFF"/>
                  </a:solidFill>
                  <a:latin typeface="Gill Sans Light"/>
                  <a:ea typeface="Gill Sans Light"/>
                  <a:cs typeface="Gill Sans Light"/>
                  <a:sym typeface="Gill Sans Light"/>
                </a:rPr>
                <a:t>DHARANISH N (73772227107)</a:t>
              </a:r>
            </a:p>
            <a:p>
              <a:pPr algn="l">
                <a:lnSpc>
                  <a:spcPts val="5385"/>
                </a:lnSpc>
              </a:pPr>
              <a:r>
                <a:rPr lang="en-US" sz="3300" dirty="0">
                  <a:solidFill>
                    <a:srgbClr val="FFFFFF"/>
                  </a:solidFill>
                  <a:latin typeface="Gill Sans Light"/>
                  <a:ea typeface="Gill Sans Light"/>
                  <a:cs typeface="Gill Sans Light"/>
                  <a:sym typeface="Gill Sans Light"/>
                </a:rPr>
                <a:t>PRAVEEN C V (73772227136)</a:t>
              </a:r>
            </a:p>
            <a:p>
              <a:pPr algn="l">
                <a:lnSpc>
                  <a:spcPts val="4406"/>
                </a:lnSpc>
              </a:pPr>
              <a:r>
                <a:rPr lang="en-US" sz="2700" dirty="0">
                  <a:solidFill>
                    <a:srgbClr val="FFFFFF"/>
                  </a:solidFill>
                  <a:latin typeface="Gill Sans Light"/>
                  <a:ea typeface="Gill Sans Light"/>
                  <a:cs typeface="Gill Sans Light"/>
                  <a:sym typeface="Gill Sans Light"/>
                </a:rPr>
                <a:t>IV Year/CSBS</a:t>
              </a:r>
            </a:p>
            <a:p>
              <a:pPr algn="l">
                <a:lnSpc>
                  <a:spcPts val="3960"/>
                </a:lnSpc>
              </a:pPr>
              <a:endParaRPr lang="en-US" sz="2700" dirty="0">
                <a:solidFill>
                  <a:srgbClr val="FFFFFF"/>
                </a:solidFill>
                <a:latin typeface="Gill Sans Light"/>
                <a:ea typeface="Gill Sans Light"/>
                <a:cs typeface="Gill Sans Light"/>
                <a:sym typeface="Gill Sans Light"/>
              </a:endParaRPr>
            </a:p>
          </p:txBody>
        </p:sp>
      </p:grpSp>
      <p:sp>
        <p:nvSpPr>
          <p:cNvPr id="16" name="TextBox 16"/>
          <p:cNvSpPr txBox="1"/>
          <p:nvPr/>
        </p:nvSpPr>
        <p:spPr>
          <a:xfrm>
            <a:off x="2164318" y="1153001"/>
            <a:ext cx="13247370" cy="2068353"/>
          </a:xfrm>
          <a:prstGeom prst="rect">
            <a:avLst/>
          </a:prstGeom>
        </p:spPr>
        <p:txBody>
          <a:bodyPr lIns="0" tIns="0" rIns="0" bIns="0" rtlCol="0" anchor="t">
            <a:spAutoFit/>
          </a:bodyPr>
          <a:lstStyle/>
          <a:p>
            <a:pPr algn="ctr">
              <a:lnSpc>
                <a:spcPts val="3960"/>
              </a:lnSpc>
            </a:pPr>
            <a:r>
              <a:rPr lang="en-US" sz="3300" b="1">
                <a:solidFill>
                  <a:srgbClr val="1C2A5F"/>
                </a:solidFill>
                <a:latin typeface="Century Gothic Paneuropean Bold"/>
                <a:ea typeface="Century Gothic Paneuropean Bold"/>
                <a:cs typeface="Century Gothic Paneuropean Bold"/>
                <a:sym typeface="Century Gothic Paneuropean Bold"/>
              </a:rPr>
              <a:t>K.S.RANGASAMY COLLEGE OF TECHNOLOGY</a:t>
            </a:r>
          </a:p>
          <a:p>
            <a:pPr algn="ctr">
              <a:lnSpc>
                <a:spcPts val="3960"/>
              </a:lnSpc>
            </a:pPr>
            <a:r>
              <a:rPr lang="en-US" sz="3300" b="1">
                <a:solidFill>
                  <a:srgbClr val="1C2A5F"/>
                </a:solidFill>
                <a:latin typeface="Century Gothic Paneuropean Bold"/>
                <a:ea typeface="Century Gothic Paneuropean Bold"/>
                <a:cs typeface="Century Gothic Paneuropean Bold"/>
                <a:sym typeface="Century Gothic Paneuropean Bold"/>
              </a:rPr>
              <a:t>(Autonomous)</a:t>
            </a:r>
          </a:p>
          <a:p>
            <a:pPr algn="ctr">
              <a:lnSpc>
                <a:spcPts val="3960"/>
              </a:lnSpc>
            </a:pPr>
            <a:r>
              <a:rPr lang="en-US" sz="3300" b="1">
                <a:solidFill>
                  <a:srgbClr val="1C2A5F"/>
                </a:solidFill>
                <a:latin typeface="Century Gothic Paneuropean Bold"/>
                <a:ea typeface="Century Gothic Paneuropean Bold"/>
                <a:cs typeface="Century Gothic Paneuropean Bold"/>
                <a:sym typeface="Century Gothic Paneuropean Bold"/>
              </a:rPr>
              <a:t>Tiruchengode – 637 215</a:t>
            </a:r>
          </a:p>
          <a:p>
            <a:pPr algn="ctr">
              <a:lnSpc>
                <a:spcPts val="3960"/>
              </a:lnSpc>
            </a:pPr>
            <a:r>
              <a:rPr lang="en-US" sz="3300" b="1">
                <a:solidFill>
                  <a:srgbClr val="C00000"/>
                </a:solidFill>
                <a:latin typeface="Century Gothic Paneuropean Bold"/>
                <a:ea typeface="Century Gothic Paneuropean Bold"/>
                <a:cs typeface="Century Gothic Paneuropean Bold"/>
                <a:sym typeface="Century Gothic Paneuropean Bold"/>
              </a:rPr>
              <a:t>Department of Computer Science and Business Systems</a:t>
            </a:r>
          </a:p>
        </p:txBody>
      </p:sp>
      <p:grpSp>
        <p:nvGrpSpPr>
          <p:cNvPr id="17" name="Group 17"/>
          <p:cNvGrpSpPr/>
          <p:nvPr/>
        </p:nvGrpSpPr>
        <p:grpSpPr>
          <a:xfrm>
            <a:off x="14570799" y="1161296"/>
            <a:ext cx="1011469" cy="2042238"/>
            <a:chOff x="0" y="0"/>
            <a:chExt cx="1348626" cy="2722984"/>
          </a:xfrm>
        </p:grpSpPr>
        <p:sp>
          <p:nvSpPr>
            <p:cNvPr id="18" name="Freeform 18"/>
            <p:cNvSpPr/>
            <p:nvPr/>
          </p:nvSpPr>
          <p:spPr>
            <a:xfrm>
              <a:off x="0" y="0"/>
              <a:ext cx="1348613" cy="2723007"/>
            </a:xfrm>
            <a:custGeom>
              <a:avLst/>
              <a:gdLst/>
              <a:ahLst/>
              <a:cxnLst/>
              <a:rect l="l" t="t" r="r" b="b"/>
              <a:pathLst>
                <a:path w="1348613" h="2723007">
                  <a:moveTo>
                    <a:pt x="0" y="0"/>
                  </a:moveTo>
                  <a:lnTo>
                    <a:pt x="1348613" y="0"/>
                  </a:lnTo>
                  <a:lnTo>
                    <a:pt x="1348613" y="2723007"/>
                  </a:lnTo>
                  <a:lnTo>
                    <a:pt x="0" y="2723007"/>
                  </a:lnTo>
                  <a:lnTo>
                    <a:pt x="0" y="0"/>
                  </a:lnTo>
                  <a:close/>
                </a:path>
              </a:pathLst>
            </a:custGeom>
            <a:blipFill>
              <a:blip r:embed="rId2"/>
              <a:stretch>
                <a:fillRect l="-43736" r="-65560"/>
              </a:stretch>
            </a:blipFill>
          </p:spPr>
        </p:sp>
      </p:grpSp>
      <p:grpSp>
        <p:nvGrpSpPr>
          <p:cNvPr id="19" name="Group 19"/>
          <p:cNvGrpSpPr/>
          <p:nvPr/>
        </p:nvGrpSpPr>
        <p:grpSpPr>
          <a:xfrm>
            <a:off x="15807791" y="2047548"/>
            <a:ext cx="1497588" cy="1177946"/>
            <a:chOff x="0" y="0"/>
            <a:chExt cx="1996784" cy="1570594"/>
          </a:xfrm>
        </p:grpSpPr>
        <p:sp>
          <p:nvSpPr>
            <p:cNvPr id="20" name="Freeform 20"/>
            <p:cNvSpPr/>
            <p:nvPr/>
          </p:nvSpPr>
          <p:spPr>
            <a:xfrm>
              <a:off x="0" y="0"/>
              <a:ext cx="1996821" cy="1570609"/>
            </a:xfrm>
            <a:custGeom>
              <a:avLst/>
              <a:gdLst/>
              <a:ahLst/>
              <a:cxnLst/>
              <a:rect l="l" t="t" r="r" b="b"/>
              <a:pathLst>
                <a:path w="1996821" h="1570609">
                  <a:moveTo>
                    <a:pt x="0" y="0"/>
                  </a:moveTo>
                  <a:lnTo>
                    <a:pt x="1996821" y="0"/>
                  </a:lnTo>
                  <a:lnTo>
                    <a:pt x="1996821" y="1570609"/>
                  </a:lnTo>
                  <a:lnTo>
                    <a:pt x="0" y="1570609"/>
                  </a:lnTo>
                  <a:lnTo>
                    <a:pt x="0" y="0"/>
                  </a:lnTo>
                  <a:close/>
                </a:path>
              </a:pathLst>
            </a:custGeom>
            <a:blipFill>
              <a:blip r:embed="rId3"/>
              <a:stretch>
                <a:fillRect r="1"/>
              </a:stretch>
            </a:blipFill>
          </p:spPr>
        </p:sp>
      </p:grpSp>
      <p:grpSp>
        <p:nvGrpSpPr>
          <p:cNvPr id="21" name="Group 21"/>
          <p:cNvGrpSpPr/>
          <p:nvPr/>
        </p:nvGrpSpPr>
        <p:grpSpPr>
          <a:xfrm>
            <a:off x="15661410" y="1133806"/>
            <a:ext cx="1643968" cy="777978"/>
            <a:chOff x="0" y="0"/>
            <a:chExt cx="2191958" cy="1037304"/>
          </a:xfrm>
        </p:grpSpPr>
        <p:sp>
          <p:nvSpPr>
            <p:cNvPr id="22" name="Freeform 22"/>
            <p:cNvSpPr/>
            <p:nvPr/>
          </p:nvSpPr>
          <p:spPr>
            <a:xfrm>
              <a:off x="0" y="0"/>
              <a:ext cx="2192020" cy="1037336"/>
            </a:xfrm>
            <a:custGeom>
              <a:avLst/>
              <a:gdLst/>
              <a:ahLst/>
              <a:cxnLst/>
              <a:rect l="l" t="t" r="r" b="b"/>
              <a:pathLst>
                <a:path w="2192020" h="1037336">
                  <a:moveTo>
                    <a:pt x="0" y="0"/>
                  </a:moveTo>
                  <a:lnTo>
                    <a:pt x="2192020" y="0"/>
                  </a:lnTo>
                  <a:lnTo>
                    <a:pt x="2192020" y="1037336"/>
                  </a:lnTo>
                  <a:lnTo>
                    <a:pt x="0" y="1037336"/>
                  </a:lnTo>
                  <a:lnTo>
                    <a:pt x="0" y="0"/>
                  </a:lnTo>
                  <a:close/>
                </a:path>
              </a:pathLst>
            </a:custGeom>
            <a:blipFill>
              <a:blip r:embed="rId4"/>
              <a:stretch>
                <a:fillRect t="-26" r="2" b="-23"/>
              </a:stretch>
            </a:blipFill>
          </p:spPr>
        </p:sp>
      </p:grpSp>
      <p:sp>
        <p:nvSpPr>
          <p:cNvPr id="23" name="Freeform 23"/>
          <p:cNvSpPr/>
          <p:nvPr/>
        </p:nvSpPr>
        <p:spPr>
          <a:xfrm>
            <a:off x="438757" y="1028700"/>
            <a:ext cx="2343716" cy="2113943"/>
          </a:xfrm>
          <a:custGeom>
            <a:avLst/>
            <a:gdLst/>
            <a:ahLst/>
            <a:cxnLst/>
            <a:rect l="l" t="t" r="r" b="b"/>
            <a:pathLst>
              <a:path w="2343716" h="2113943">
                <a:moveTo>
                  <a:pt x="0" y="0"/>
                </a:moveTo>
                <a:lnTo>
                  <a:pt x="2343716" y="0"/>
                </a:lnTo>
                <a:lnTo>
                  <a:pt x="2343716" y="2113943"/>
                </a:lnTo>
                <a:lnTo>
                  <a:pt x="0" y="2113943"/>
                </a:lnTo>
                <a:lnTo>
                  <a:pt x="0" y="0"/>
                </a:lnTo>
                <a:close/>
              </a:path>
            </a:pathLst>
          </a:custGeom>
          <a:blipFill>
            <a:blip r:embed="rId5"/>
            <a:stretch>
              <a:fillRect r="-259660"/>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132" y="685800"/>
            <a:ext cx="5555456" cy="142875"/>
            <a:chOff x="0" y="0"/>
            <a:chExt cx="7407274" cy="190500"/>
          </a:xfrm>
        </p:grpSpPr>
        <p:sp>
          <p:nvSpPr>
            <p:cNvPr id="3" name="Freeform 3"/>
            <p:cNvSpPr/>
            <p:nvPr/>
          </p:nvSpPr>
          <p:spPr>
            <a:xfrm>
              <a:off x="0" y="0"/>
              <a:ext cx="7407275" cy="190500"/>
            </a:xfrm>
            <a:custGeom>
              <a:avLst/>
              <a:gdLst/>
              <a:ahLst/>
              <a:cxnLst/>
              <a:rect l="l" t="t" r="r" b="b"/>
              <a:pathLst>
                <a:path w="7407275" h="190500">
                  <a:moveTo>
                    <a:pt x="0" y="0"/>
                  </a:moveTo>
                  <a:lnTo>
                    <a:pt x="7407275" y="0"/>
                  </a:lnTo>
                  <a:lnTo>
                    <a:pt x="7407275" y="190500"/>
                  </a:lnTo>
                  <a:lnTo>
                    <a:pt x="0" y="190500"/>
                  </a:lnTo>
                  <a:close/>
                </a:path>
              </a:pathLst>
            </a:custGeom>
            <a:solidFill>
              <a:srgbClr val="1A3260"/>
            </a:solidFill>
          </p:spPr>
        </p:sp>
      </p:grpSp>
      <p:grpSp>
        <p:nvGrpSpPr>
          <p:cNvPr id="4" name="Group 4"/>
          <p:cNvGrpSpPr/>
          <p:nvPr/>
        </p:nvGrpSpPr>
        <p:grpSpPr>
          <a:xfrm>
            <a:off x="12063412" y="681038"/>
            <a:ext cx="5555457" cy="147638"/>
            <a:chOff x="0" y="0"/>
            <a:chExt cx="7407276" cy="196850"/>
          </a:xfrm>
        </p:grpSpPr>
        <p:sp>
          <p:nvSpPr>
            <p:cNvPr id="5" name="Freeform 5"/>
            <p:cNvSpPr/>
            <p:nvPr/>
          </p:nvSpPr>
          <p:spPr>
            <a:xfrm>
              <a:off x="0" y="0"/>
              <a:ext cx="7407275" cy="196850"/>
            </a:xfrm>
            <a:custGeom>
              <a:avLst/>
              <a:gdLst/>
              <a:ahLst/>
              <a:cxnLst/>
              <a:rect l="l" t="t" r="r" b="b"/>
              <a:pathLst>
                <a:path w="7407275" h="196850">
                  <a:moveTo>
                    <a:pt x="0" y="0"/>
                  </a:moveTo>
                  <a:lnTo>
                    <a:pt x="7407275" y="0"/>
                  </a:lnTo>
                  <a:lnTo>
                    <a:pt x="7407275" y="196850"/>
                  </a:lnTo>
                  <a:lnTo>
                    <a:pt x="0" y="196850"/>
                  </a:lnTo>
                  <a:close/>
                </a:path>
              </a:pathLst>
            </a:custGeom>
            <a:solidFill>
              <a:srgbClr val="969FA7"/>
            </a:solidFill>
          </p:spPr>
        </p:sp>
      </p:grpSp>
      <p:grpSp>
        <p:nvGrpSpPr>
          <p:cNvPr id="6" name="Group 6"/>
          <p:cNvGrpSpPr/>
          <p:nvPr/>
        </p:nvGrpSpPr>
        <p:grpSpPr>
          <a:xfrm>
            <a:off x="6362700" y="685800"/>
            <a:ext cx="5555457" cy="138112"/>
            <a:chOff x="0" y="0"/>
            <a:chExt cx="7407276" cy="184150"/>
          </a:xfrm>
        </p:grpSpPr>
        <p:sp>
          <p:nvSpPr>
            <p:cNvPr id="7" name="Freeform 7"/>
            <p:cNvSpPr/>
            <p:nvPr/>
          </p:nvSpPr>
          <p:spPr>
            <a:xfrm>
              <a:off x="0" y="0"/>
              <a:ext cx="7407275" cy="184150"/>
            </a:xfrm>
            <a:custGeom>
              <a:avLst/>
              <a:gdLst/>
              <a:ahLst/>
              <a:cxnLst/>
              <a:rect l="l" t="t" r="r" b="b"/>
              <a:pathLst>
                <a:path w="7407275" h="184150">
                  <a:moveTo>
                    <a:pt x="0" y="0"/>
                  </a:moveTo>
                  <a:lnTo>
                    <a:pt x="7407275" y="0"/>
                  </a:lnTo>
                  <a:lnTo>
                    <a:pt x="7407275" y="184150"/>
                  </a:lnTo>
                  <a:lnTo>
                    <a:pt x="0" y="184150"/>
                  </a:lnTo>
                  <a:close/>
                </a:path>
              </a:pathLst>
            </a:custGeom>
            <a:solidFill>
              <a:srgbClr val="4590B8"/>
            </a:solidFill>
          </p:spPr>
        </p:sp>
      </p:grpSp>
      <p:grpSp>
        <p:nvGrpSpPr>
          <p:cNvPr id="8" name="Group 8"/>
          <p:cNvGrpSpPr/>
          <p:nvPr/>
        </p:nvGrpSpPr>
        <p:grpSpPr>
          <a:xfrm>
            <a:off x="659607" y="921544"/>
            <a:ext cx="16756856" cy="859631"/>
            <a:chOff x="0" y="0"/>
            <a:chExt cx="22342474" cy="1146174"/>
          </a:xfrm>
        </p:grpSpPr>
        <p:sp>
          <p:nvSpPr>
            <p:cNvPr id="9" name="Freeform 9"/>
            <p:cNvSpPr/>
            <p:nvPr/>
          </p:nvSpPr>
          <p:spPr>
            <a:xfrm>
              <a:off x="0" y="0"/>
              <a:ext cx="22342475" cy="1146175"/>
            </a:xfrm>
            <a:custGeom>
              <a:avLst/>
              <a:gdLst/>
              <a:ahLst/>
              <a:cxnLst/>
              <a:rect l="l" t="t" r="r" b="b"/>
              <a:pathLst>
                <a:path w="22342475" h="1146175">
                  <a:moveTo>
                    <a:pt x="0" y="0"/>
                  </a:moveTo>
                  <a:lnTo>
                    <a:pt x="22342475" y="0"/>
                  </a:lnTo>
                  <a:lnTo>
                    <a:pt x="22342475" y="1146175"/>
                  </a:lnTo>
                  <a:lnTo>
                    <a:pt x="0" y="1146175"/>
                  </a:lnTo>
                  <a:close/>
                </a:path>
              </a:pathLst>
            </a:custGeom>
            <a:solidFill>
              <a:srgbClr val="1A3260"/>
            </a:solidFill>
          </p:spPr>
        </p:sp>
      </p:grpSp>
      <p:grpSp>
        <p:nvGrpSpPr>
          <p:cNvPr id="10" name="Group 10"/>
          <p:cNvGrpSpPr/>
          <p:nvPr/>
        </p:nvGrpSpPr>
        <p:grpSpPr>
          <a:xfrm>
            <a:off x="871786" y="1053234"/>
            <a:ext cx="15461288" cy="721279"/>
            <a:chOff x="0" y="0"/>
            <a:chExt cx="20615050" cy="961705"/>
          </a:xfrm>
        </p:grpSpPr>
        <p:sp>
          <p:nvSpPr>
            <p:cNvPr id="11" name="Freeform 11"/>
            <p:cNvSpPr/>
            <p:nvPr/>
          </p:nvSpPr>
          <p:spPr>
            <a:xfrm>
              <a:off x="0" y="0"/>
              <a:ext cx="20615050" cy="961705"/>
            </a:xfrm>
            <a:custGeom>
              <a:avLst/>
              <a:gdLst/>
              <a:ahLst/>
              <a:cxnLst/>
              <a:rect l="l" t="t" r="r" b="b"/>
              <a:pathLst>
                <a:path w="20615050" h="961705">
                  <a:moveTo>
                    <a:pt x="0" y="0"/>
                  </a:moveTo>
                  <a:lnTo>
                    <a:pt x="20615050" y="0"/>
                  </a:lnTo>
                  <a:lnTo>
                    <a:pt x="20615050" y="961705"/>
                  </a:lnTo>
                  <a:lnTo>
                    <a:pt x="0" y="961705"/>
                  </a:lnTo>
                  <a:close/>
                </a:path>
              </a:pathLst>
            </a:custGeom>
            <a:solidFill>
              <a:srgbClr val="000000">
                <a:alpha val="0"/>
              </a:srgbClr>
            </a:solidFill>
          </p:spPr>
        </p:sp>
        <p:sp>
          <p:nvSpPr>
            <p:cNvPr id="12" name="TextBox 12"/>
            <p:cNvSpPr txBox="1"/>
            <p:nvPr/>
          </p:nvSpPr>
          <p:spPr>
            <a:xfrm>
              <a:off x="0" y="-76200"/>
              <a:ext cx="20615050" cy="1037905"/>
            </a:xfrm>
            <a:prstGeom prst="rect">
              <a:avLst/>
            </a:prstGeom>
          </p:spPr>
          <p:txBody>
            <a:bodyPr lIns="0" tIns="0" rIns="0" bIns="0" rtlCol="0" anchor="b"/>
            <a:lstStyle/>
            <a:p>
              <a:pPr algn="l">
                <a:lnSpc>
                  <a:spcPts val="4535"/>
                </a:lnSpc>
              </a:pPr>
              <a:r>
                <a:rPr lang="en-US" sz="3779" b="1" dirty="0">
                  <a:solidFill>
                    <a:srgbClr val="FFFFFF"/>
                  </a:solidFill>
                  <a:latin typeface="Gill Sans Bold"/>
                  <a:ea typeface="Gill Sans Bold"/>
                  <a:cs typeface="Gill Sans Bold"/>
                  <a:sym typeface="Gill Sans Bold"/>
                </a:rPr>
                <a:t>PROJECT SAMPLES</a:t>
              </a:r>
            </a:p>
          </p:txBody>
        </p:sp>
      </p:grpSp>
      <p:grpSp>
        <p:nvGrpSpPr>
          <p:cNvPr id="13" name="Group 13"/>
          <p:cNvGrpSpPr/>
          <p:nvPr/>
        </p:nvGrpSpPr>
        <p:grpSpPr>
          <a:xfrm>
            <a:off x="15837694" y="9739312"/>
            <a:ext cx="1578768" cy="547688"/>
            <a:chOff x="0" y="0"/>
            <a:chExt cx="2105024" cy="730250"/>
          </a:xfrm>
        </p:grpSpPr>
        <p:sp>
          <p:nvSpPr>
            <p:cNvPr id="14" name="Freeform 14"/>
            <p:cNvSpPr/>
            <p:nvPr/>
          </p:nvSpPr>
          <p:spPr>
            <a:xfrm>
              <a:off x="0" y="0"/>
              <a:ext cx="2105024" cy="730250"/>
            </a:xfrm>
            <a:custGeom>
              <a:avLst/>
              <a:gdLst/>
              <a:ahLst/>
              <a:cxnLst/>
              <a:rect l="l" t="t" r="r" b="b"/>
              <a:pathLst>
                <a:path w="2105024" h="730250">
                  <a:moveTo>
                    <a:pt x="0" y="0"/>
                  </a:moveTo>
                  <a:lnTo>
                    <a:pt x="2105024" y="0"/>
                  </a:lnTo>
                  <a:lnTo>
                    <a:pt x="2105024" y="730250"/>
                  </a:lnTo>
                  <a:lnTo>
                    <a:pt x="0" y="730250"/>
                  </a:lnTo>
                  <a:close/>
                </a:path>
              </a:pathLst>
            </a:custGeom>
            <a:solidFill>
              <a:srgbClr val="000000">
                <a:alpha val="0"/>
              </a:srgbClr>
            </a:solidFill>
          </p:spPr>
        </p:sp>
        <p:sp>
          <p:nvSpPr>
            <p:cNvPr id="15" name="TextBox 15"/>
            <p:cNvSpPr txBox="1"/>
            <p:nvPr/>
          </p:nvSpPr>
          <p:spPr>
            <a:xfrm>
              <a:off x="0" y="-28575"/>
              <a:ext cx="2105024" cy="758825"/>
            </a:xfrm>
            <a:prstGeom prst="rect">
              <a:avLst/>
            </a:prstGeom>
          </p:spPr>
          <p:txBody>
            <a:bodyPr lIns="0" tIns="0" rIns="0" bIns="0" rtlCol="0" anchor="ctr"/>
            <a:lstStyle/>
            <a:p>
              <a:pPr algn="r">
                <a:lnSpc>
                  <a:spcPts val="1620"/>
                </a:lnSpc>
              </a:pPr>
              <a:r>
                <a:rPr lang="en-US" sz="1350">
                  <a:solidFill>
                    <a:srgbClr val="4590B8"/>
                  </a:solidFill>
                  <a:latin typeface="Gill Sans Light"/>
                  <a:ea typeface="Gill Sans Light"/>
                  <a:cs typeface="Gill Sans Light"/>
                  <a:sym typeface="Gill Sans Light"/>
                </a:rPr>
                <a:t>11</a:t>
              </a:r>
            </a:p>
          </p:txBody>
        </p:sp>
      </p:grpSp>
      <p:pic>
        <p:nvPicPr>
          <p:cNvPr id="22" name="Picture 21">
            <a:extLst>
              <a:ext uri="{FF2B5EF4-FFF2-40B4-BE49-F238E27FC236}">
                <a16:creationId xmlns:a16="http://schemas.microsoft.com/office/drawing/2014/main" id="{10B66642-1BDD-04F9-FF25-2FD45DE00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6400" y="3124200"/>
            <a:ext cx="7938703" cy="4457700"/>
          </a:xfrm>
          <a:prstGeom prst="rect">
            <a:avLst/>
          </a:prstGeom>
          <a:ln w="28575">
            <a:solidFill>
              <a:schemeClr val="tx1"/>
            </a:solidFill>
          </a:ln>
        </p:spPr>
      </p:pic>
      <p:pic>
        <p:nvPicPr>
          <p:cNvPr id="24" name="Picture 23">
            <a:extLst>
              <a:ext uri="{FF2B5EF4-FFF2-40B4-BE49-F238E27FC236}">
                <a16:creationId xmlns:a16="http://schemas.microsoft.com/office/drawing/2014/main" id="{FFE78352-EC7B-95D9-1CDD-5AF19A2257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786" y="3140176"/>
            <a:ext cx="7815014" cy="4441723"/>
          </a:xfrm>
          <a:prstGeom prst="rect">
            <a:avLst/>
          </a:prstGeom>
          <a:ln w="28575">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132" y="685800"/>
            <a:ext cx="5555456" cy="142875"/>
            <a:chOff x="0" y="0"/>
            <a:chExt cx="7407274" cy="190500"/>
          </a:xfrm>
        </p:grpSpPr>
        <p:sp>
          <p:nvSpPr>
            <p:cNvPr id="3" name="Freeform 3"/>
            <p:cNvSpPr/>
            <p:nvPr/>
          </p:nvSpPr>
          <p:spPr>
            <a:xfrm>
              <a:off x="0" y="0"/>
              <a:ext cx="7407275" cy="190500"/>
            </a:xfrm>
            <a:custGeom>
              <a:avLst/>
              <a:gdLst/>
              <a:ahLst/>
              <a:cxnLst/>
              <a:rect l="l" t="t" r="r" b="b"/>
              <a:pathLst>
                <a:path w="7407275" h="190500">
                  <a:moveTo>
                    <a:pt x="0" y="0"/>
                  </a:moveTo>
                  <a:lnTo>
                    <a:pt x="7407275" y="0"/>
                  </a:lnTo>
                  <a:lnTo>
                    <a:pt x="7407275" y="190500"/>
                  </a:lnTo>
                  <a:lnTo>
                    <a:pt x="0" y="190500"/>
                  </a:lnTo>
                  <a:close/>
                </a:path>
              </a:pathLst>
            </a:custGeom>
            <a:solidFill>
              <a:srgbClr val="1A3260"/>
            </a:solidFill>
          </p:spPr>
        </p:sp>
      </p:grpSp>
      <p:grpSp>
        <p:nvGrpSpPr>
          <p:cNvPr id="4" name="Group 4"/>
          <p:cNvGrpSpPr/>
          <p:nvPr/>
        </p:nvGrpSpPr>
        <p:grpSpPr>
          <a:xfrm>
            <a:off x="12063412" y="681038"/>
            <a:ext cx="5555457" cy="147638"/>
            <a:chOff x="0" y="0"/>
            <a:chExt cx="7407276" cy="196850"/>
          </a:xfrm>
        </p:grpSpPr>
        <p:sp>
          <p:nvSpPr>
            <p:cNvPr id="5" name="Freeform 5"/>
            <p:cNvSpPr/>
            <p:nvPr/>
          </p:nvSpPr>
          <p:spPr>
            <a:xfrm>
              <a:off x="0" y="0"/>
              <a:ext cx="7407275" cy="196850"/>
            </a:xfrm>
            <a:custGeom>
              <a:avLst/>
              <a:gdLst/>
              <a:ahLst/>
              <a:cxnLst/>
              <a:rect l="l" t="t" r="r" b="b"/>
              <a:pathLst>
                <a:path w="7407275" h="196850">
                  <a:moveTo>
                    <a:pt x="0" y="0"/>
                  </a:moveTo>
                  <a:lnTo>
                    <a:pt x="7407275" y="0"/>
                  </a:lnTo>
                  <a:lnTo>
                    <a:pt x="7407275" y="196850"/>
                  </a:lnTo>
                  <a:lnTo>
                    <a:pt x="0" y="196850"/>
                  </a:lnTo>
                  <a:close/>
                </a:path>
              </a:pathLst>
            </a:custGeom>
            <a:solidFill>
              <a:srgbClr val="969FA7"/>
            </a:solidFill>
          </p:spPr>
        </p:sp>
      </p:grpSp>
      <p:grpSp>
        <p:nvGrpSpPr>
          <p:cNvPr id="6" name="Group 6"/>
          <p:cNvGrpSpPr/>
          <p:nvPr/>
        </p:nvGrpSpPr>
        <p:grpSpPr>
          <a:xfrm>
            <a:off x="6362700" y="685800"/>
            <a:ext cx="5555457" cy="138112"/>
            <a:chOff x="0" y="0"/>
            <a:chExt cx="7407276" cy="184150"/>
          </a:xfrm>
        </p:grpSpPr>
        <p:sp>
          <p:nvSpPr>
            <p:cNvPr id="7" name="Freeform 7"/>
            <p:cNvSpPr/>
            <p:nvPr/>
          </p:nvSpPr>
          <p:spPr>
            <a:xfrm>
              <a:off x="0" y="0"/>
              <a:ext cx="7407275" cy="184150"/>
            </a:xfrm>
            <a:custGeom>
              <a:avLst/>
              <a:gdLst/>
              <a:ahLst/>
              <a:cxnLst/>
              <a:rect l="l" t="t" r="r" b="b"/>
              <a:pathLst>
                <a:path w="7407275" h="184150">
                  <a:moveTo>
                    <a:pt x="0" y="0"/>
                  </a:moveTo>
                  <a:lnTo>
                    <a:pt x="7407275" y="0"/>
                  </a:lnTo>
                  <a:lnTo>
                    <a:pt x="7407275" y="184150"/>
                  </a:lnTo>
                  <a:lnTo>
                    <a:pt x="0" y="184150"/>
                  </a:lnTo>
                  <a:close/>
                </a:path>
              </a:pathLst>
            </a:custGeom>
            <a:solidFill>
              <a:srgbClr val="4590B8"/>
            </a:solidFill>
          </p:spPr>
        </p:sp>
      </p:grpSp>
      <p:grpSp>
        <p:nvGrpSpPr>
          <p:cNvPr id="8" name="Group 8"/>
          <p:cNvGrpSpPr/>
          <p:nvPr/>
        </p:nvGrpSpPr>
        <p:grpSpPr>
          <a:xfrm>
            <a:off x="659607" y="921544"/>
            <a:ext cx="16756856" cy="859631"/>
            <a:chOff x="0" y="0"/>
            <a:chExt cx="22342474" cy="1146174"/>
          </a:xfrm>
        </p:grpSpPr>
        <p:sp>
          <p:nvSpPr>
            <p:cNvPr id="9" name="Freeform 9"/>
            <p:cNvSpPr/>
            <p:nvPr/>
          </p:nvSpPr>
          <p:spPr>
            <a:xfrm>
              <a:off x="0" y="0"/>
              <a:ext cx="22342475" cy="1146175"/>
            </a:xfrm>
            <a:custGeom>
              <a:avLst/>
              <a:gdLst/>
              <a:ahLst/>
              <a:cxnLst/>
              <a:rect l="l" t="t" r="r" b="b"/>
              <a:pathLst>
                <a:path w="22342475" h="1146175">
                  <a:moveTo>
                    <a:pt x="0" y="0"/>
                  </a:moveTo>
                  <a:lnTo>
                    <a:pt x="22342475" y="0"/>
                  </a:lnTo>
                  <a:lnTo>
                    <a:pt x="22342475" y="1146175"/>
                  </a:lnTo>
                  <a:lnTo>
                    <a:pt x="0" y="1146175"/>
                  </a:lnTo>
                  <a:close/>
                </a:path>
              </a:pathLst>
            </a:custGeom>
            <a:solidFill>
              <a:srgbClr val="1A3260"/>
            </a:solidFill>
          </p:spPr>
        </p:sp>
      </p:grpSp>
      <p:grpSp>
        <p:nvGrpSpPr>
          <p:cNvPr id="10" name="Group 10"/>
          <p:cNvGrpSpPr/>
          <p:nvPr/>
        </p:nvGrpSpPr>
        <p:grpSpPr>
          <a:xfrm>
            <a:off x="871786" y="1053234"/>
            <a:ext cx="15461288" cy="617912"/>
            <a:chOff x="0" y="0"/>
            <a:chExt cx="20615050" cy="823882"/>
          </a:xfrm>
        </p:grpSpPr>
        <p:sp>
          <p:nvSpPr>
            <p:cNvPr id="11" name="Freeform 11"/>
            <p:cNvSpPr/>
            <p:nvPr/>
          </p:nvSpPr>
          <p:spPr>
            <a:xfrm>
              <a:off x="0" y="0"/>
              <a:ext cx="20615050" cy="823882"/>
            </a:xfrm>
            <a:custGeom>
              <a:avLst/>
              <a:gdLst/>
              <a:ahLst/>
              <a:cxnLst/>
              <a:rect l="l" t="t" r="r" b="b"/>
              <a:pathLst>
                <a:path w="20615050" h="823882">
                  <a:moveTo>
                    <a:pt x="0" y="0"/>
                  </a:moveTo>
                  <a:lnTo>
                    <a:pt x="20615050" y="0"/>
                  </a:lnTo>
                  <a:lnTo>
                    <a:pt x="20615050" y="823882"/>
                  </a:lnTo>
                  <a:lnTo>
                    <a:pt x="0" y="823882"/>
                  </a:lnTo>
                  <a:close/>
                </a:path>
              </a:pathLst>
            </a:custGeom>
            <a:solidFill>
              <a:srgbClr val="000000">
                <a:alpha val="0"/>
              </a:srgbClr>
            </a:solidFill>
          </p:spPr>
        </p:sp>
        <p:sp>
          <p:nvSpPr>
            <p:cNvPr id="12" name="TextBox 12"/>
            <p:cNvSpPr txBox="1"/>
            <p:nvPr/>
          </p:nvSpPr>
          <p:spPr>
            <a:xfrm>
              <a:off x="0" y="-76200"/>
              <a:ext cx="20615050" cy="900082"/>
            </a:xfrm>
            <a:prstGeom prst="rect">
              <a:avLst/>
            </a:prstGeom>
          </p:spPr>
          <p:txBody>
            <a:bodyPr lIns="0" tIns="0" rIns="0" bIns="0" rtlCol="0" anchor="b"/>
            <a:lstStyle/>
            <a:p>
              <a:pPr algn="l">
                <a:lnSpc>
                  <a:spcPts val="4535"/>
                </a:lnSpc>
              </a:pPr>
              <a:r>
                <a:rPr lang="en-US" sz="3779" b="1" dirty="0">
                  <a:solidFill>
                    <a:srgbClr val="FFFFFF"/>
                  </a:solidFill>
                  <a:latin typeface="Gill Sans Bold"/>
                  <a:ea typeface="Gill Sans Bold"/>
                  <a:cs typeface="Gill Sans Bold"/>
                  <a:sym typeface="Gill Sans Bold"/>
                </a:rPr>
                <a:t>CHALLENGES FACED</a:t>
              </a:r>
            </a:p>
          </p:txBody>
        </p:sp>
      </p:grpSp>
      <p:grpSp>
        <p:nvGrpSpPr>
          <p:cNvPr id="13" name="Group 13"/>
          <p:cNvGrpSpPr/>
          <p:nvPr/>
        </p:nvGrpSpPr>
        <p:grpSpPr>
          <a:xfrm>
            <a:off x="15837694" y="9739312"/>
            <a:ext cx="1578768" cy="547688"/>
            <a:chOff x="0" y="0"/>
            <a:chExt cx="2105024" cy="730250"/>
          </a:xfrm>
        </p:grpSpPr>
        <p:sp>
          <p:nvSpPr>
            <p:cNvPr id="14" name="Freeform 14"/>
            <p:cNvSpPr/>
            <p:nvPr/>
          </p:nvSpPr>
          <p:spPr>
            <a:xfrm>
              <a:off x="0" y="0"/>
              <a:ext cx="2105024" cy="730250"/>
            </a:xfrm>
            <a:custGeom>
              <a:avLst/>
              <a:gdLst/>
              <a:ahLst/>
              <a:cxnLst/>
              <a:rect l="l" t="t" r="r" b="b"/>
              <a:pathLst>
                <a:path w="2105024" h="730250">
                  <a:moveTo>
                    <a:pt x="0" y="0"/>
                  </a:moveTo>
                  <a:lnTo>
                    <a:pt x="2105024" y="0"/>
                  </a:lnTo>
                  <a:lnTo>
                    <a:pt x="2105024" y="730250"/>
                  </a:lnTo>
                  <a:lnTo>
                    <a:pt x="0" y="730250"/>
                  </a:lnTo>
                  <a:close/>
                </a:path>
              </a:pathLst>
            </a:custGeom>
            <a:solidFill>
              <a:srgbClr val="000000">
                <a:alpha val="0"/>
              </a:srgbClr>
            </a:solidFill>
          </p:spPr>
        </p:sp>
        <p:sp>
          <p:nvSpPr>
            <p:cNvPr id="15" name="TextBox 15"/>
            <p:cNvSpPr txBox="1"/>
            <p:nvPr/>
          </p:nvSpPr>
          <p:spPr>
            <a:xfrm>
              <a:off x="0" y="-28575"/>
              <a:ext cx="2105024" cy="758825"/>
            </a:xfrm>
            <a:prstGeom prst="rect">
              <a:avLst/>
            </a:prstGeom>
          </p:spPr>
          <p:txBody>
            <a:bodyPr lIns="0" tIns="0" rIns="0" bIns="0" rtlCol="0" anchor="ctr"/>
            <a:lstStyle/>
            <a:p>
              <a:pPr algn="r">
                <a:lnSpc>
                  <a:spcPts val="1620"/>
                </a:lnSpc>
              </a:pPr>
              <a:r>
                <a:rPr lang="en-US" sz="1350">
                  <a:solidFill>
                    <a:srgbClr val="4590B8"/>
                  </a:solidFill>
                  <a:latin typeface="Gill Sans Light"/>
                  <a:ea typeface="Gill Sans Light"/>
                  <a:cs typeface="Gill Sans Light"/>
                  <a:sym typeface="Gill Sans Light"/>
                </a:rPr>
                <a:t>12</a:t>
              </a:r>
            </a:p>
          </p:txBody>
        </p:sp>
      </p:grpSp>
      <p:sp>
        <p:nvSpPr>
          <p:cNvPr id="20" name="TextBox 19">
            <a:extLst>
              <a:ext uri="{FF2B5EF4-FFF2-40B4-BE49-F238E27FC236}">
                <a16:creationId xmlns:a16="http://schemas.microsoft.com/office/drawing/2014/main" id="{B46A3A9E-965C-C619-3BC0-68AC854EFB6E}"/>
              </a:ext>
            </a:extLst>
          </p:cNvPr>
          <p:cNvSpPr txBox="1"/>
          <p:nvPr/>
        </p:nvSpPr>
        <p:spPr>
          <a:xfrm>
            <a:off x="669132" y="2628900"/>
            <a:ext cx="16747330" cy="3581109"/>
          </a:xfrm>
          <a:prstGeom prst="rect">
            <a:avLst/>
          </a:prstGeom>
          <a:noFill/>
        </p:spPr>
        <p:txBody>
          <a:bodyPr wrap="square" rtlCol="0">
            <a:spAutoFit/>
          </a:bodyPr>
          <a:lstStyle/>
          <a:p>
            <a:pPr lvl="0" algn="just" eaLnBrk="0" fontAlgn="base" hangingPunct="0">
              <a:lnSpc>
                <a:spcPct val="150000"/>
              </a:lnSpc>
              <a:spcBef>
                <a:spcPct val="0"/>
              </a:spcBef>
              <a:spcAft>
                <a:spcPct val="0"/>
              </a:spcAft>
              <a:buFontTx/>
              <a:buChar char="•"/>
            </a:pPr>
            <a:r>
              <a:rPr lang="en-US" altLang="en-US" sz="2700" dirty="0">
                <a:latin typeface="Arial" panose="020B0604020202020204" pitchFamily="34" charset="0"/>
              </a:rPr>
              <a:t> Creating an intuitive and visually appealing interface that works seamlessly across devices.</a:t>
            </a:r>
          </a:p>
          <a:p>
            <a:pPr lvl="0" algn="just" eaLnBrk="0" fontAlgn="base" hangingPunct="0">
              <a:lnSpc>
                <a:spcPct val="150000"/>
              </a:lnSpc>
              <a:spcBef>
                <a:spcPct val="0"/>
              </a:spcBef>
              <a:spcAft>
                <a:spcPct val="0"/>
              </a:spcAft>
              <a:buFontTx/>
              <a:buChar char="•"/>
            </a:pPr>
            <a:r>
              <a:rPr lang="en-US" altLang="en-US" sz="2700" dirty="0">
                <a:latin typeface="Arial" panose="020B0604020202020204" pitchFamily="34" charset="0"/>
              </a:rPr>
              <a:t> Establishing reliable and efficient integration between UI, server logic, and database.</a:t>
            </a:r>
          </a:p>
          <a:p>
            <a:pPr lvl="0" algn="just" eaLnBrk="0" fontAlgn="base" hangingPunct="0">
              <a:lnSpc>
                <a:spcPct val="150000"/>
              </a:lnSpc>
              <a:spcBef>
                <a:spcPct val="0"/>
              </a:spcBef>
              <a:spcAft>
                <a:spcPct val="0"/>
              </a:spcAft>
              <a:buFontTx/>
              <a:buChar char="•"/>
            </a:pPr>
            <a:r>
              <a:rPr lang="en-US" altLang="en-US" sz="2700" dirty="0">
                <a:latin typeface="Arial" panose="020B0604020202020204" pitchFamily="34" charset="0"/>
              </a:rPr>
              <a:t> Coordinating tasks effectively to meet tight project timelines.</a:t>
            </a:r>
          </a:p>
          <a:p>
            <a:pPr lvl="0" algn="just" eaLnBrk="0" fontAlgn="base" hangingPunct="0">
              <a:lnSpc>
                <a:spcPct val="150000"/>
              </a:lnSpc>
              <a:spcBef>
                <a:spcPct val="0"/>
              </a:spcBef>
              <a:spcAft>
                <a:spcPct val="0"/>
              </a:spcAft>
              <a:buFontTx/>
              <a:buChar char="•"/>
            </a:pPr>
            <a:r>
              <a:rPr lang="en-US" altLang="en-US" sz="2700" dirty="0">
                <a:latin typeface="Arial" panose="020B0604020202020204" pitchFamily="34" charset="0"/>
              </a:rPr>
              <a:t> Handling unexpected bugs and technical issues during development.</a:t>
            </a:r>
          </a:p>
          <a:p>
            <a:pPr lvl="0" algn="just" eaLnBrk="0" fontAlgn="base" hangingPunct="0">
              <a:lnSpc>
                <a:spcPct val="150000"/>
              </a:lnSpc>
              <a:spcBef>
                <a:spcPct val="0"/>
              </a:spcBef>
              <a:spcAft>
                <a:spcPct val="0"/>
              </a:spcAft>
              <a:buFontTx/>
              <a:buChar char="•"/>
            </a:pPr>
            <a:r>
              <a:rPr lang="en-US" altLang="en-US" sz="2700" dirty="0">
                <a:latin typeface="Arial" panose="020B0604020202020204" pitchFamily="34" charset="0"/>
              </a:rPr>
              <a:t> Maintaining optimal performance and scalability for future growth.</a:t>
            </a:r>
          </a:p>
          <a:p>
            <a:pPr algn="just">
              <a:lnSpc>
                <a:spcPct val="150000"/>
              </a:lnSpc>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132" y="685800"/>
            <a:ext cx="5555456" cy="142875"/>
            <a:chOff x="0" y="0"/>
            <a:chExt cx="7407274" cy="190500"/>
          </a:xfrm>
        </p:grpSpPr>
        <p:sp>
          <p:nvSpPr>
            <p:cNvPr id="3" name="Freeform 3"/>
            <p:cNvSpPr/>
            <p:nvPr/>
          </p:nvSpPr>
          <p:spPr>
            <a:xfrm>
              <a:off x="0" y="0"/>
              <a:ext cx="7407275" cy="190500"/>
            </a:xfrm>
            <a:custGeom>
              <a:avLst/>
              <a:gdLst/>
              <a:ahLst/>
              <a:cxnLst/>
              <a:rect l="l" t="t" r="r" b="b"/>
              <a:pathLst>
                <a:path w="7407275" h="190500">
                  <a:moveTo>
                    <a:pt x="0" y="0"/>
                  </a:moveTo>
                  <a:lnTo>
                    <a:pt x="7407275" y="0"/>
                  </a:lnTo>
                  <a:lnTo>
                    <a:pt x="7407275" y="190500"/>
                  </a:lnTo>
                  <a:lnTo>
                    <a:pt x="0" y="190500"/>
                  </a:lnTo>
                  <a:close/>
                </a:path>
              </a:pathLst>
            </a:custGeom>
            <a:solidFill>
              <a:srgbClr val="1A3260"/>
            </a:solidFill>
          </p:spPr>
        </p:sp>
      </p:grpSp>
      <p:grpSp>
        <p:nvGrpSpPr>
          <p:cNvPr id="4" name="Group 4"/>
          <p:cNvGrpSpPr/>
          <p:nvPr/>
        </p:nvGrpSpPr>
        <p:grpSpPr>
          <a:xfrm>
            <a:off x="12063412" y="681038"/>
            <a:ext cx="5555457" cy="147638"/>
            <a:chOff x="0" y="0"/>
            <a:chExt cx="7407276" cy="196850"/>
          </a:xfrm>
        </p:grpSpPr>
        <p:sp>
          <p:nvSpPr>
            <p:cNvPr id="5" name="Freeform 5"/>
            <p:cNvSpPr/>
            <p:nvPr/>
          </p:nvSpPr>
          <p:spPr>
            <a:xfrm>
              <a:off x="0" y="0"/>
              <a:ext cx="7407275" cy="196850"/>
            </a:xfrm>
            <a:custGeom>
              <a:avLst/>
              <a:gdLst/>
              <a:ahLst/>
              <a:cxnLst/>
              <a:rect l="l" t="t" r="r" b="b"/>
              <a:pathLst>
                <a:path w="7407275" h="196850">
                  <a:moveTo>
                    <a:pt x="0" y="0"/>
                  </a:moveTo>
                  <a:lnTo>
                    <a:pt x="7407275" y="0"/>
                  </a:lnTo>
                  <a:lnTo>
                    <a:pt x="7407275" y="196850"/>
                  </a:lnTo>
                  <a:lnTo>
                    <a:pt x="0" y="196850"/>
                  </a:lnTo>
                  <a:close/>
                </a:path>
              </a:pathLst>
            </a:custGeom>
            <a:solidFill>
              <a:srgbClr val="969FA7"/>
            </a:solidFill>
          </p:spPr>
        </p:sp>
      </p:grpSp>
      <p:grpSp>
        <p:nvGrpSpPr>
          <p:cNvPr id="6" name="Group 6"/>
          <p:cNvGrpSpPr/>
          <p:nvPr/>
        </p:nvGrpSpPr>
        <p:grpSpPr>
          <a:xfrm>
            <a:off x="6362700" y="685800"/>
            <a:ext cx="5555457" cy="138112"/>
            <a:chOff x="0" y="0"/>
            <a:chExt cx="7407276" cy="184150"/>
          </a:xfrm>
        </p:grpSpPr>
        <p:sp>
          <p:nvSpPr>
            <p:cNvPr id="7" name="Freeform 7"/>
            <p:cNvSpPr/>
            <p:nvPr/>
          </p:nvSpPr>
          <p:spPr>
            <a:xfrm>
              <a:off x="0" y="0"/>
              <a:ext cx="7407275" cy="184150"/>
            </a:xfrm>
            <a:custGeom>
              <a:avLst/>
              <a:gdLst/>
              <a:ahLst/>
              <a:cxnLst/>
              <a:rect l="l" t="t" r="r" b="b"/>
              <a:pathLst>
                <a:path w="7407275" h="184150">
                  <a:moveTo>
                    <a:pt x="0" y="0"/>
                  </a:moveTo>
                  <a:lnTo>
                    <a:pt x="7407275" y="0"/>
                  </a:lnTo>
                  <a:lnTo>
                    <a:pt x="7407275" y="184150"/>
                  </a:lnTo>
                  <a:lnTo>
                    <a:pt x="0" y="184150"/>
                  </a:lnTo>
                  <a:close/>
                </a:path>
              </a:pathLst>
            </a:custGeom>
            <a:solidFill>
              <a:srgbClr val="4590B8"/>
            </a:solidFill>
          </p:spPr>
        </p:sp>
      </p:grpSp>
      <p:grpSp>
        <p:nvGrpSpPr>
          <p:cNvPr id="8" name="Group 8"/>
          <p:cNvGrpSpPr/>
          <p:nvPr/>
        </p:nvGrpSpPr>
        <p:grpSpPr>
          <a:xfrm>
            <a:off x="659607" y="921544"/>
            <a:ext cx="16756856" cy="859631"/>
            <a:chOff x="0" y="0"/>
            <a:chExt cx="22342474" cy="1146174"/>
          </a:xfrm>
        </p:grpSpPr>
        <p:sp>
          <p:nvSpPr>
            <p:cNvPr id="9" name="Freeform 9"/>
            <p:cNvSpPr/>
            <p:nvPr/>
          </p:nvSpPr>
          <p:spPr>
            <a:xfrm>
              <a:off x="0" y="0"/>
              <a:ext cx="22342475" cy="1146175"/>
            </a:xfrm>
            <a:custGeom>
              <a:avLst/>
              <a:gdLst/>
              <a:ahLst/>
              <a:cxnLst/>
              <a:rect l="l" t="t" r="r" b="b"/>
              <a:pathLst>
                <a:path w="22342475" h="1146175">
                  <a:moveTo>
                    <a:pt x="0" y="0"/>
                  </a:moveTo>
                  <a:lnTo>
                    <a:pt x="22342475" y="0"/>
                  </a:lnTo>
                  <a:lnTo>
                    <a:pt x="22342475" y="1146175"/>
                  </a:lnTo>
                  <a:lnTo>
                    <a:pt x="0" y="1146175"/>
                  </a:lnTo>
                  <a:close/>
                </a:path>
              </a:pathLst>
            </a:custGeom>
            <a:solidFill>
              <a:srgbClr val="1A3260"/>
            </a:solidFill>
          </p:spPr>
        </p:sp>
      </p:grpSp>
      <p:grpSp>
        <p:nvGrpSpPr>
          <p:cNvPr id="10" name="Group 10"/>
          <p:cNvGrpSpPr/>
          <p:nvPr/>
        </p:nvGrpSpPr>
        <p:grpSpPr>
          <a:xfrm>
            <a:off x="871786" y="1053234"/>
            <a:ext cx="15461288" cy="617912"/>
            <a:chOff x="0" y="0"/>
            <a:chExt cx="20615050" cy="823882"/>
          </a:xfrm>
        </p:grpSpPr>
        <p:sp>
          <p:nvSpPr>
            <p:cNvPr id="11" name="Freeform 11"/>
            <p:cNvSpPr/>
            <p:nvPr/>
          </p:nvSpPr>
          <p:spPr>
            <a:xfrm>
              <a:off x="0" y="0"/>
              <a:ext cx="20615050" cy="823882"/>
            </a:xfrm>
            <a:custGeom>
              <a:avLst/>
              <a:gdLst/>
              <a:ahLst/>
              <a:cxnLst/>
              <a:rect l="l" t="t" r="r" b="b"/>
              <a:pathLst>
                <a:path w="20615050" h="823882">
                  <a:moveTo>
                    <a:pt x="0" y="0"/>
                  </a:moveTo>
                  <a:lnTo>
                    <a:pt x="20615050" y="0"/>
                  </a:lnTo>
                  <a:lnTo>
                    <a:pt x="20615050" y="823882"/>
                  </a:lnTo>
                  <a:lnTo>
                    <a:pt x="0" y="823882"/>
                  </a:lnTo>
                  <a:close/>
                </a:path>
              </a:pathLst>
            </a:custGeom>
            <a:solidFill>
              <a:srgbClr val="000000">
                <a:alpha val="0"/>
              </a:srgbClr>
            </a:solidFill>
          </p:spPr>
        </p:sp>
        <p:sp>
          <p:nvSpPr>
            <p:cNvPr id="12" name="TextBox 12"/>
            <p:cNvSpPr txBox="1"/>
            <p:nvPr/>
          </p:nvSpPr>
          <p:spPr>
            <a:xfrm>
              <a:off x="0" y="-76200"/>
              <a:ext cx="20615050" cy="900082"/>
            </a:xfrm>
            <a:prstGeom prst="rect">
              <a:avLst/>
            </a:prstGeom>
          </p:spPr>
          <p:txBody>
            <a:bodyPr lIns="0" tIns="0" rIns="0" bIns="0" rtlCol="0" anchor="b"/>
            <a:lstStyle/>
            <a:p>
              <a:pPr algn="l">
                <a:lnSpc>
                  <a:spcPts val="4535"/>
                </a:lnSpc>
              </a:pPr>
              <a:r>
                <a:rPr lang="en-US" sz="3779" b="1" dirty="0">
                  <a:solidFill>
                    <a:srgbClr val="FFFFFF"/>
                  </a:solidFill>
                  <a:latin typeface="Gill Sans Bold"/>
                  <a:ea typeface="Gill Sans Bold"/>
                  <a:cs typeface="Gill Sans Bold"/>
                  <a:sym typeface="Gill Sans Bold"/>
                </a:rPr>
                <a:t>FUTURE ENHANCEMENTS</a:t>
              </a:r>
            </a:p>
          </p:txBody>
        </p:sp>
      </p:grpSp>
      <p:grpSp>
        <p:nvGrpSpPr>
          <p:cNvPr id="13" name="Group 13"/>
          <p:cNvGrpSpPr/>
          <p:nvPr/>
        </p:nvGrpSpPr>
        <p:grpSpPr>
          <a:xfrm>
            <a:off x="15837694" y="9739312"/>
            <a:ext cx="1578768" cy="547688"/>
            <a:chOff x="0" y="0"/>
            <a:chExt cx="2105024" cy="730250"/>
          </a:xfrm>
        </p:grpSpPr>
        <p:sp>
          <p:nvSpPr>
            <p:cNvPr id="14" name="Freeform 14"/>
            <p:cNvSpPr/>
            <p:nvPr/>
          </p:nvSpPr>
          <p:spPr>
            <a:xfrm>
              <a:off x="0" y="0"/>
              <a:ext cx="2105024" cy="730250"/>
            </a:xfrm>
            <a:custGeom>
              <a:avLst/>
              <a:gdLst/>
              <a:ahLst/>
              <a:cxnLst/>
              <a:rect l="l" t="t" r="r" b="b"/>
              <a:pathLst>
                <a:path w="2105024" h="730250">
                  <a:moveTo>
                    <a:pt x="0" y="0"/>
                  </a:moveTo>
                  <a:lnTo>
                    <a:pt x="2105024" y="0"/>
                  </a:lnTo>
                  <a:lnTo>
                    <a:pt x="2105024" y="730250"/>
                  </a:lnTo>
                  <a:lnTo>
                    <a:pt x="0" y="730250"/>
                  </a:lnTo>
                  <a:close/>
                </a:path>
              </a:pathLst>
            </a:custGeom>
            <a:solidFill>
              <a:srgbClr val="000000">
                <a:alpha val="0"/>
              </a:srgbClr>
            </a:solidFill>
          </p:spPr>
        </p:sp>
        <p:sp>
          <p:nvSpPr>
            <p:cNvPr id="15" name="TextBox 15"/>
            <p:cNvSpPr txBox="1"/>
            <p:nvPr/>
          </p:nvSpPr>
          <p:spPr>
            <a:xfrm>
              <a:off x="0" y="-28575"/>
              <a:ext cx="2105024" cy="758825"/>
            </a:xfrm>
            <a:prstGeom prst="rect">
              <a:avLst/>
            </a:prstGeom>
          </p:spPr>
          <p:txBody>
            <a:bodyPr lIns="0" tIns="0" rIns="0" bIns="0" rtlCol="0" anchor="ctr"/>
            <a:lstStyle/>
            <a:p>
              <a:pPr algn="r">
                <a:lnSpc>
                  <a:spcPts val="1620"/>
                </a:lnSpc>
              </a:pPr>
              <a:r>
                <a:rPr lang="en-US" sz="1350">
                  <a:solidFill>
                    <a:srgbClr val="4590B8"/>
                  </a:solidFill>
                  <a:latin typeface="Gill Sans Light"/>
                  <a:ea typeface="Gill Sans Light"/>
                  <a:cs typeface="Gill Sans Light"/>
                  <a:sym typeface="Gill Sans Light"/>
                </a:rPr>
                <a:t>13</a:t>
              </a:r>
            </a:p>
          </p:txBody>
        </p:sp>
      </p:grpSp>
      <p:sp>
        <p:nvSpPr>
          <p:cNvPr id="23" name="TextBox 22">
            <a:extLst>
              <a:ext uri="{FF2B5EF4-FFF2-40B4-BE49-F238E27FC236}">
                <a16:creationId xmlns:a16="http://schemas.microsoft.com/office/drawing/2014/main" id="{2E6B6DFA-F3A3-E492-18C8-B79C3E1C5275}"/>
              </a:ext>
            </a:extLst>
          </p:cNvPr>
          <p:cNvSpPr txBox="1"/>
          <p:nvPr/>
        </p:nvSpPr>
        <p:spPr>
          <a:xfrm>
            <a:off x="669132" y="2171700"/>
            <a:ext cx="16544676" cy="4378058"/>
          </a:xfrm>
          <a:prstGeom prst="rect">
            <a:avLst/>
          </a:prstGeom>
          <a:noFill/>
        </p:spPr>
        <p:txBody>
          <a:bodyPr wrap="square">
            <a:spAutoFit/>
          </a:bodyPr>
          <a:lstStyle/>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2700" b="1" i="0" u="none" strike="noStrike" cap="none" normalizeH="0" baseline="0" dirty="0">
                <a:ln>
                  <a:noFill/>
                </a:ln>
                <a:solidFill>
                  <a:schemeClr val="tx1"/>
                </a:solidFill>
                <a:effectLst/>
                <a:latin typeface="Arial" panose="020B0604020202020204" pitchFamily="34" charset="0"/>
              </a:rPr>
              <a:t> Mobile App Integration</a:t>
            </a:r>
            <a:r>
              <a:rPr kumimoji="0" lang="en-US" altLang="en-US" sz="2700" b="0" i="0" u="none" strike="noStrike" cap="none" normalizeH="0" baseline="0" dirty="0">
                <a:ln>
                  <a:noFill/>
                </a:ln>
                <a:solidFill>
                  <a:schemeClr val="tx1"/>
                </a:solidFill>
                <a:effectLst/>
                <a:latin typeface="Arial" panose="020B0604020202020204" pitchFamily="34" charset="0"/>
              </a:rPr>
              <a:t> – Develop Android/iOS apps for managing tasks on the go.</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2700" b="1" i="0" u="none" strike="noStrike" cap="none" normalizeH="0" baseline="0" dirty="0">
                <a:ln>
                  <a:noFill/>
                </a:ln>
                <a:solidFill>
                  <a:schemeClr val="tx1"/>
                </a:solidFill>
                <a:effectLst/>
                <a:latin typeface="Arial" panose="020B0604020202020204" pitchFamily="34" charset="0"/>
              </a:rPr>
              <a:t> Advanced Reporting &amp; Insights</a:t>
            </a:r>
            <a:r>
              <a:rPr kumimoji="0" lang="en-US" altLang="en-US" sz="2700" b="0" i="0" u="none" strike="noStrike" cap="none" normalizeH="0" baseline="0" dirty="0">
                <a:ln>
                  <a:noFill/>
                </a:ln>
                <a:solidFill>
                  <a:schemeClr val="tx1"/>
                </a:solidFill>
                <a:effectLst/>
                <a:latin typeface="Arial" panose="020B0604020202020204" pitchFamily="34" charset="0"/>
              </a:rPr>
              <a:t> – Introduce task completion analytics, productivity metrics, and visual dashboards.</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2700" b="1" i="0" u="none" strike="noStrike" cap="none" normalizeH="0" baseline="0" dirty="0">
                <a:ln>
                  <a:noFill/>
                </a:ln>
                <a:solidFill>
                  <a:schemeClr val="tx1"/>
                </a:solidFill>
                <a:effectLst/>
                <a:latin typeface="Arial" panose="020B0604020202020204" pitchFamily="34" charset="0"/>
              </a:rPr>
              <a:t> Multi-language Support</a:t>
            </a:r>
            <a:r>
              <a:rPr kumimoji="0" lang="en-US" altLang="en-US" sz="2700" b="0" i="0" u="none" strike="noStrike" cap="none" normalizeH="0" baseline="0" dirty="0">
                <a:ln>
                  <a:noFill/>
                </a:ln>
                <a:solidFill>
                  <a:schemeClr val="tx1"/>
                </a:solidFill>
                <a:effectLst/>
                <a:latin typeface="Arial" panose="020B0604020202020204" pitchFamily="34" charset="0"/>
              </a:rPr>
              <a:t> – Allow users to operate the system in multiple regional and international languages.</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2700" b="1" i="0" u="none" strike="noStrike" cap="none" normalizeH="0" baseline="0" dirty="0">
                <a:ln>
                  <a:noFill/>
                </a:ln>
                <a:solidFill>
                  <a:schemeClr val="tx1"/>
                </a:solidFill>
                <a:effectLst/>
                <a:latin typeface="Arial" panose="020B0604020202020204" pitchFamily="34" charset="0"/>
              </a:rPr>
              <a:t> Smart Notifications</a:t>
            </a:r>
            <a:r>
              <a:rPr kumimoji="0" lang="en-US" altLang="en-US" sz="2700" b="0" i="0" u="none" strike="noStrike" cap="none" normalizeH="0" baseline="0" dirty="0">
                <a:ln>
                  <a:noFill/>
                </a:ln>
                <a:solidFill>
                  <a:schemeClr val="tx1"/>
                </a:solidFill>
                <a:effectLst/>
                <a:latin typeface="Arial" panose="020B0604020202020204" pitchFamily="34" charset="0"/>
              </a:rPr>
              <a:t> – Send real-time reminders, status updates, and deadline alerts via email, SMS, or      push notifications.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132" y="685800"/>
            <a:ext cx="5555456" cy="142875"/>
            <a:chOff x="0" y="0"/>
            <a:chExt cx="7407274" cy="190500"/>
          </a:xfrm>
        </p:grpSpPr>
        <p:sp>
          <p:nvSpPr>
            <p:cNvPr id="3" name="Freeform 3"/>
            <p:cNvSpPr/>
            <p:nvPr/>
          </p:nvSpPr>
          <p:spPr>
            <a:xfrm>
              <a:off x="0" y="0"/>
              <a:ext cx="7407275" cy="190500"/>
            </a:xfrm>
            <a:custGeom>
              <a:avLst/>
              <a:gdLst/>
              <a:ahLst/>
              <a:cxnLst/>
              <a:rect l="l" t="t" r="r" b="b"/>
              <a:pathLst>
                <a:path w="7407275" h="190500">
                  <a:moveTo>
                    <a:pt x="0" y="0"/>
                  </a:moveTo>
                  <a:lnTo>
                    <a:pt x="7407275" y="0"/>
                  </a:lnTo>
                  <a:lnTo>
                    <a:pt x="7407275" y="190500"/>
                  </a:lnTo>
                  <a:lnTo>
                    <a:pt x="0" y="190500"/>
                  </a:lnTo>
                  <a:close/>
                </a:path>
              </a:pathLst>
            </a:custGeom>
            <a:solidFill>
              <a:srgbClr val="1A3260"/>
            </a:solidFill>
          </p:spPr>
        </p:sp>
      </p:grpSp>
      <p:grpSp>
        <p:nvGrpSpPr>
          <p:cNvPr id="4" name="Group 4"/>
          <p:cNvGrpSpPr/>
          <p:nvPr/>
        </p:nvGrpSpPr>
        <p:grpSpPr>
          <a:xfrm>
            <a:off x="12063412" y="681038"/>
            <a:ext cx="5555457" cy="147638"/>
            <a:chOff x="0" y="0"/>
            <a:chExt cx="7407276" cy="196850"/>
          </a:xfrm>
        </p:grpSpPr>
        <p:sp>
          <p:nvSpPr>
            <p:cNvPr id="5" name="Freeform 5"/>
            <p:cNvSpPr/>
            <p:nvPr/>
          </p:nvSpPr>
          <p:spPr>
            <a:xfrm>
              <a:off x="0" y="0"/>
              <a:ext cx="7407275" cy="196850"/>
            </a:xfrm>
            <a:custGeom>
              <a:avLst/>
              <a:gdLst/>
              <a:ahLst/>
              <a:cxnLst/>
              <a:rect l="l" t="t" r="r" b="b"/>
              <a:pathLst>
                <a:path w="7407275" h="196850">
                  <a:moveTo>
                    <a:pt x="0" y="0"/>
                  </a:moveTo>
                  <a:lnTo>
                    <a:pt x="7407275" y="0"/>
                  </a:lnTo>
                  <a:lnTo>
                    <a:pt x="7407275" y="196850"/>
                  </a:lnTo>
                  <a:lnTo>
                    <a:pt x="0" y="196850"/>
                  </a:lnTo>
                  <a:close/>
                </a:path>
              </a:pathLst>
            </a:custGeom>
            <a:solidFill>
              <a:srgbClr val="969FA7"/>
            </a:solidFill>
          </p:spPr>
        </p:sp>
      </p:grpSp>
      <p:grpSp>
        <p:nvGrpSpPr>
          <p:cNvPr id="6" name="Group 6"/>
          <p:cNvGrpSpPr/>
          <p:nvPr/>
        </p:nvGrpSpPr>
        <p:grpSpPr>
          <a:xfrm>
            <a:off x="6362700" y="685800"/>
            <a:ext cx="5555457" cy="138112"/>
            <a:chOff x="0" y="0"/>
            <a:chExt cx="7407276" cy="184150"/>
          </a:xfrm>
        </p:grpSpPr>
        <p:sp>
          <p:nvSpPr>
            <p:cNvPr id="7" name="Freeform 7"/>
            <p:cNvSpPr/>
            <p:nvPr/>
          </p:nvSpPr>
          <p:spPr>
            <a:xfrm>
              <a:off x="0" y="0"/>
              <a:ext cx="7407275" cy="184150"/>
            </a:xfrm>
            <a:custGeom>
              <a:avLst/>
              <a:gdLst/>
              <a:ahLst/>
              <a:cxnLst/>
              <a:rect l="l" t="t" r="r" b="b"/>
              <a:pathLst>
                <a:path w="7407275" h="184150">
                  <a:moveTo>
                    <a:pt x="0" y="0"/>
                  </a:moveTo>
                  <a:lnTo>
                    <a:pt x="7407275" y="0"/>
                  </a:lnTo>
                  <a:lnTo>
                    <a:pt x="7407275" y="184150"/>
                  </a:lnTo>
                  <a:lnTo>
                    <a:pt x="0" y="184150"/>
                  </a:lnTo>
                  <a:close/>
                </a:path>
              </a:pathLst>
            </a:custGeom>
            <a:solidFill>
              <a:srgbClr val="4590B8"/>
            </a:solidFill>
          </p:spPr>
        </p:sp>
      </p:grpSp>
      <p:grpSp>
        <p:nvGrpSpPr>
          <p:cNvPr id="8" name="Group 8"/>
          <p:cNvGrpSpPr/>
          <p:nvPr/>
        </p:nvGrpSpPr>
        <p:grpSpPr>
          <a:xfrm>
            <a:off x="659607" y="921544"/>
            <a:ext cx="16756856" cy="859631"/>
            <a:chOff x="0" y="0"/>
            <a:chExt cx="22342474" cy="1146174"/>
          </a:xfrm>
        </p:grpSpPr>
        <p:sp>
          <p:nvSpPr>
            <p:cNvPr id="9" name="Freeform 9"/>
            <p:cNvSpPr/>
            <p:nvPr/>
          </p:nvSpPr>
          <p:spPr>
            <a:xfrm>
              <a:off x="0" y="0"/>
              <a:ext cx="22342475" cy="1146175"/>
            </a:xfrm>
            <a:custGeom>
              <a:avLst/>
              <a:gdLst/>
              <a:ahLst/>
              <a:cxnLst/>
              <a:rect l="l" t="t" r="r" b="b"/>
              <a:pathLst>
                <a:path w="22342475" h="1146175">
                  <a:moveTo>
                    <a:pt x="0" y="0"/>
                  </a:moveTo>
                  <a:lnTo>
                    <a:pt x="22342475" y="0"/>
                  </a:lnTo>
                  <a:lnTo>
                    <a:pt x="22342475" y="1146175"/>
                  </a:lnTo>
                  <a:lnTo>
                    <a:pt x="0" y="1146175"/>
                  </a:lnTo>
                  <a:close/>
                </a:path>
              </a:pathLst>
            </a:custGeom>
            <a:solidFill>
              <a:srgbClr val="1A3260"/>
            </a:solidFill>
          </p:spPr>
        </p:sp>
      </p:grpSp>
      <p:grpSp>
        <p:nvGrpSpPr>
          <p:cNvPr id="10" name="Group 10"/>
          <p:cNvGrpSpPr/>
          <p:nvPr/>
        </p:nvGrpSpPr>
        <p:grpSpPr>
          <a:xfrm>
            <a:off x="871786" y="1053234"/>
            <a:ext cx="15461288" cy="617912"/>
            <a:chOff x="0" y="0"/>
            <a:chExt cx="20615050" cy="823882"/>
          </a:xfrm>
        </p:grpSpPr>
        <p:sp>
          <p:nvSpPr>
            <p:cNvPr id="11" name="Freeform 11"/>
            <p:cNvSpPr/>
            <p:nvPr/>
          </p:nvSpPr>
          <p:spPr>
            <a:xfrm>
              <a:off x="0" y="0"/>
              <a:ext cx="20615050" cy="823882"/>
            </a:xfrm>
            <a:custGeom>
              <a:avLst/>
              <a:gdLst/>
              <a:ahLst/>
              <a:cxnLst/>
              <a:rect l="l" t="t" r="r" b="b"/>
              <a:pathLst>
                <a:path w="20615050" h="823882">
                  <a:moveTo>
                    <a:pt x="0" y="0"/>
                  </a:moveTo>
                  <a:lnTo>
                    <a:pt x="20615050" y="0"/>
                  </a:lnTo>
                  <a:lnTo>
                    <a:pt x="20615050" y="823882"/>
                  </a:lnTo>
                  <a:lnTo>
                    <a:pt x="0" y="823882"/>
                  </a:lnTo>
                  <a:close/>
                </a:path>
              </a:pathLst>
            </a:custGeom>
            <a:solidFill>
              <a:srgbClr val="000000">
                <a:alpha val="0"/>
              </a:srgbClr>
            </a:solidFill>
          </p:spPr>
        </p:sp>
        <p:sp>
          <p:nvSpPr>
            <p:cNvPr id="12" name="TextBox 12"/>
            <p:cNvSpPr txBox="1"/>
            <p:nvPr/>
          </p:nvSpPr>
          <p:spPr>
            <a:xfrm>
              <a:off x="0" y="-76200"/>
              <a:ext cx="20615050" cy="900082"/>
            </a:xfrm>
            <a:prstGeom prst="rect">
              <a:avLst/>
            </a:prstGeom>
          </p:spPr>
          <p:txBody>
            <a:bodyPr lIns="0" tIns="0" rIns="0" bIns="0" rtlCol="0" anchor="b"/>
            <a:lstStyle/>
            <a:p>
              <a:pPr algn="l">
                <a:lnSpc>
                  <a:spcPts val="4535"/>
                </a:lnSpc>
              </a:pPr>
              <a:r>
                <a:rPr lang="en-US" sz="3779" b="1">
                  <a:solidFill>
                    <a:srgbClr val="FFFFFF"/>
                  </a:solidFill>
                  <a:latin typeface="Gill Sans Bold"/>
                  <a:ea typeface="Gill Sans Bold"/>
                  <a:cs typeface="Gill Sans Bold"/>
                  <a:sym typeface="Gill Sans Bold"/>
                </a:rPr>
                <a:t>CONCLUSION</a:t>
              </a:r>
            </a:p>
          </p:txBody>
        </p:sp>
      </p:grpSp>
      <p:grpSp>
        <p:nvGrpSpPr>
          <p:cNvPr id="13" name="Group 13"/>
          <p:cNvGrpSpPr/>
          <p:nvPr/>
        </p:nvGrpSpPr>
        <p:grpSpPr>
          <a:xfrm>
            <a:off x="669132" y="2171700"/>
            <a:ext cx="16621125" cy="4144774"/>
            <a:chOff x="0" y="-2133600"/>
            <a:chExt cx="22327092" cy="5526365"/>
          </a:xfrm>
        </p:grpSpPr>
        <p:sp>
          <p:nvSpPr>
            <p:cNvPr id="14" name="Freeform 14"/>
            <p:cNvSpPr/>
            <p:nvPr/>
          </p:nvSpPr>
          <p:spPr>
            <a:xfrm>
              <a:off x="0" y="0"/>
              <a:ext cx="22327091" cy="3392764"/>
            </a:xfrm>
            <a:custGeom>
              <a:avLst/>
              <a:gdLst/>
              <a:ahLst/>
              <a:cxnLst/>
              <a:rect l="l" t="t" r="r" b="b"/>
              <a:pathLst>
                <a:path w="22327091" h="3392764">
                  <a:moveTo>
                    <a:pt x="0" y="0"/>
                  </a:moveTo>
                  <a:lnTo>
                    <a:pt x="22327091" y="0"/>
                  </a:lnTo>
                  <a:lnTo>
                    <a:pt x="22327091" y="3392764"/>
                  </a:lnTo>
                  <a:lnTo>
                    <a:pt x="0" y="3392764"/>
                  </a:lnTo>
                  <a:close/>
                </a:path>
              </a:pathLst>
            </a:custGeom>
            <a:solidFill>
              <a:srgbClr val="000000">
                <a:alpha val="0"/>
              </a:srgbClr>
            </a:solidFill>
          </p:spPr>
        </p:sp>
        <p:sp>
          <p:nvSpPr>
            <p:cNvPr id="15" name="TextBox 15"/>
            <p:cNvSpPr txBox="1"/>
            <p:nvPr/>
          </p:nvSpPr>
          <p:spPr>
            <a:xfrm>
              <a:off x="0" y="-2133600"/>
              <a:ext cx="22327092" cy="5526365"/>
            </a:xfrm>
            <a:prstGeom prst="rect">
              <a:avLst/>
            </a:prstGeom>
          </p:spPr>
          <p:txBody>
            <a:bodyPr lIns="0" tIns="0" rIns="0" bIns="0" rtlCol="0" anchor="ctr"/>
            <a:lstStyle/>
            <a:p>
              <a:pPr algn="just">
                <a:lnSpc>
                  <a:spcPts val="4860"/>
                </a:lnSpc>
              </a:pPr>
              <a:r>
                <a:rPr lang="en-US" sz="2700" dirty="0">
                  <a:latin typeface="Arial" panose="020B0604020202020204" pitchFamily="34" charset="0"/>
                  <a:cs typeface="Arial" panose="020B0604020202020204" pitchFamily="34" charset="0"/>
                </a:rPr>
                <a:t>This system provides a secure, efficient, and user-friendly platform for organizing, tracking, and managing tasks. It empowers teams and individuals by offering streamlined access to task creation, assignment, and progress monitoring. By centralizing task-related information and communication, the system enhances productivity, reduces delays, and fosters better teamwork across all levels of an organization.</a:t>
              </a:r>
              <a:endParaRPr lang="en-US" sz="2700" dirty="0">
                <a:solidFill>
                  <a:srgbClr val="000000"/>
                </a:solidFill>
                <a:latin typeface="Arial" panose="020B0604020202020204" pitchFamily="34" charset="0"/>
                <a:ea typeface="Arial"/>
                <a:cs typeface="Arial" panose="020B0604020202020204" pitchFamily="34" charset="0"/>
                <a:sym typeface="Arial"/>
              </a:endParaRPr>
            </a:p>
          </p:txBody>
        </p:sp>
      </p:grpSp>
      <p:grpSp>
        <p:nvGrpSpPr>
          <p:cNvPr id="16" name="Group 16"/>
          <p:cNvGrpSpPr/>
          <p:nvPr/>
        </p:nvGrpSpPr>
        <p:grpSpPr>
          <a:xfrm>
            <a:off x="15837694" y="9739312"/>
            <a:ext cx="1578768" cy="547688"/>
            <a:chOff x="0" y="0"/>
            <a:chExt cx="2105024" cy="730250"/>
          </a:xfrm>
        </p:grpSpPr>
        <p:sp>
          <p:nvSpPr>
            <p:cNvPr id="17" name="Freeform 17"/>
            <p:cNvSpPr/>
            <p:nvPr/>
          </p:nvSpPr>
          <p:spPr>
            <a:xfrm>
              <a:off x="0" y="0"/>
              <a:ext cx="2105024" cy="730250"/>
            </a:xfrm>
            <a:custGeom>
              <a:avLst/>
              <a:gdLst/>
              <a:ahLst/>
              <a:cxnLst/>
              <a:rect l="l" t="t" r="r" b="b"/>
              <a:pathLst>
                <a:path w="2105024" h="730250">
                  <a:moveTo>
                    <a:pt x="0" y="0"/>
                  </a:moveTo>
                  <a:lnTo>
                    <a:pt x="2105024" y="0"/>
                  </a:lnTo>
                  <a:lnTo>
                    <a:pt x="2105024" y="730250"/>
                  </a:lnTo>
                  <a:lnTo>
                    <a:pt x="0" y="730250"/>
                  </a:lnTo>
                  <a:close/>
                </a:path>
              </a:pathLst>
            </a:custGeom>
            <a:solidFill>
              <a:srgbClr val="000000">
                <a:alpha val="0"/>
              </a:srgbClr>
            </a:solidFill>
          </p:spPr>
        </p:sp>
        <p:sp>
          <p:nvSpPr>
            <p:cNvPr id="18" name="TextBox 18"/>
            <p:cNvSpPr txBox="1"/>
            <p:nvPr/>
          </p:nvSpPr>
          <p:spPr>
            <a:xfrm>
              <a:off x="0" y="-28575"/>
              <a:ext cx="2105024" cy="758825"/>
            </a:xfrm>
            <a:prstGeom prst="rect">
              <a:avLst/>
            </a:prstGeom>
          </p:spPr>
          <p:txBody>
            <a:bodyPr lIns="0" tIns="0" rIns="0" bIns="0" rtlCol="0" anchor="ctr"/>
            <a:lstStyle/>
            <a:p>
              <a:pPr algn="r">
                <a:lnSpc>
                  <a:spcPts val="1620"/>
                </a:lnSpc>
              </a:pPr>
              <a:r>
                <a:rPr lang="en-US" sz="1350">
                  <a:solidFill>
                    <a:srgbClr val="4590B8"/>
                  </a:solidFill>
                  <a:latin typeface="Gill Sans Light"/>
                  <a:ea typeface="Gill Sans Light"/>
                  <a:cs typeface="Gill Sans Light"/>
                  <a:sym typeface="Gill Sans Light"/>
                </a:rPr>
                <a:t>14</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132" y="685800"/>
            <a:ext cx="5555456" cy="142875"/>
            <a:chOff x="0" y="0"/>
            <a:chExt cx="7407274" cy="190500"/>
          </a:xfrm>
        </p:grpSpPr>
        <p:sp>
          <p:nvSpPr>
            <p:cNvPr id="3" name="Freeform 3"/>
            <p:cNvSpPr/>
            <p:nvPr/>
          </p:nvSpPr>
          <p:spPr>
            <a:xfrm>
              <a:off x="0" y="0"/>
              <a:ext cx="7407275" cy="190500"/>
            </a:xfrm>
            <a:custGeom>
              <a:avLst/>
              <a:gdLst/>
              <a:ahLst/>
              <a:cxnLst/>
              <a:rect l="l" t="t" r="r" b="b"/>
              <a:pathLst>
                <a:path w="7407275" h="190500">
                  <a:moveTo>
                    <a:pt x="0" y="0"/>
                  </a:moveTo>
                  <a:lnTo>
                    <a:pt x="7407275" y="0"/>
                  </a:lnTo>
                  <a:lnTo>
                    <a:pt x="7407275" y="190500"/>
                  </a:lnTo>
                  <a:lnTo>
                    <a:pt x="0" y="190500"/>
                  </a:lnTo>
                  <a:close/>
                </a:path>
              </a:pathLst>
            </a:custGeom>
            <a:solidFill>
              <a:srgbClr val="1A3260"/>
            </a:solidFill>
          </p:spPr>
        </p:sp>
      </p:grpSp>
      <p:grpSp>
        <p:nvGrpSpPr>
          <p:cNvPr id="4" name="Group 4"/>
          <p:cNvGrpSpPr/>
          <p:nvPr/>
        </p:nvGrpSpPr>
        <p:grpSpPr>
          <a:xfrm>
            <a:off x="12063412" y="681038"/>
            <a:ext cx="5555457" cy="147638"/>
            <a:chOff x="0" y="0"/>
            <a:chExt cx="7407276" cy="196850"/>
          </a:xfrm>
        </p:grpSpPr>
        <p:sp>
          <p:nvSpPr>
            <p:cNvPr id="5" name="Freeform 5"/>
            <p:cNvSpPr/>
            <p:nvPr/>
          </p:nvSpPr>
          <p:spPr>
            <a:xfrm>
              <a:off x="0" y="0"/>
              <a:ext cx="7407275" cy="196850"/>
            </a:xfrm>
            <a:custGeom>
              <a:avLst/>
              <a:gdLst/>
              <a:ahLst/>
              <a:cxnLst/>
              <a:rect l="l" t="t" r="r" b="b"/>
              <a:pathLst>
                <a:path w="7407275" h="196850">
                  <a:moveTo>
                    <a:pt x="0" y="0"/>
                  </a:moveTo>
                  <a:lnTo>
                    <a:pt x="7407275" y="0"/>
                  </a:lnTo>
                  <a:lnTo>
                    <a:pt x="7407275" y="196850"/>
                  </a:lnTo>
                  <a:lnTo>
                    <a:pt x="0" y="196850"/>
                  </a:lnTo>
                  <a:close/>
                </a:path>
              </a:pathLst>
            </a:custGeom>
            <a:solidFill>
              <a:srgbClr val="969FA7"/>
            </a:solidFill>
          </p:spPr>
        </p:sp>
      </p:grpSp>
      <p:grpSp>
        <p:nvGrpSpPr>
          <p:cNvPr id="6" name="Group 6"/>
          <p:cNvGrpSpPr/>
          <p:nvPr/>
        </p:nvGrpSpPr>
        <p:grpSpPr>
          <a:xfrm>
            <a:off x="6362700" y="685800"/>
            <a:ext cx="5555457" cy="138112"/>
            <a:chOff x="0" y="0"/>
            <a:chExt cx="7407276" cy="184150"/>
          </a:xfrm>
        </p:grpSpPr>
        <p:sp>
          <p:nvSpPr>
            <p:cNvPr id="7" name="Freeform 7"/>
            <p:cNvSpPr/>
            <p:nvPr/>
          </p:nvSpPr>
          <p:spPr>
            <a:xfrm>
              <a:off x="0" y="0"/>
              <a:ext cx="7407275" cy="184150"/>
            </a:xfrm>
            <a:custGeom>
              <a:avLst/>
              <a:gdLst/>
              <a:ahLst/>
              <a:cxnLst/>
              <a:rect l="l" t="t" r="r" b="b"/>
              <a:pathLst>
                <a:path w="7407275" h="184150">
                  <a:moveTo>
                    <a:pt x="0" y="0"/>
                  </a:moveTo>
                  <a:lnTo>
                    <a:pt x="7407275" y="0"/>
                  </a:lnTo>
                  <a:lnTo>
                    <a:pt x="7407275" y="184150"/>
                  </a:lnTo>
                  <a:lnTo>
                    <a:pt x="0" y="184150"/>
                  </a:lnTo>
                  <a:close/>
                </a:path>
              </a:pathLst>
            </a:custGeom>
            <a:solidFill>
              <a:srgbClr val="4590B8"/>
            </a:solidFill>
          </p:spPr>
        </p:sp>
      </p:grpSp>
      <p:grpSp>
        <p:nvGrpSpPr>
          <p:cNvPr id="8" name="Group 8"/>
          <p:cNvGrpSpPr/>
          <p:nvPr/>
        </p:nvGrpSpPr>
        <p:grpSpPr>
          <a:xfrm>
            <a:off x="659607" y="921544"/>
            <a:ext cx="16756856" cy="859631"/>
            <a:chOff x="0" y="0"/>
            <a:chExt cx="22342474" cy="1146174"/>
          </a:xfrm>
        </p:grpSpPr>
        <p:sp>
          <p:nvSpPr>
            <p:cNvPr id="9" name="Freeform 9"/>
            <p:cNvSpPr/>
            <p:nvPr/>
          </p:nvSpPr>
          <p:spPr>
            <a:xfrm>
              <a:off x="0" y="0"/>
              <a:ext cx="22342475" cy="1146175"/>
            </a:xfrm>
            <a:custGeom>
              <a:avLst/>
              <a:gdLst/>
              <a:ahLst/>
              <a:cxnLst/>
              <a:rect l="l" t="t" r="r" b="b"/>
              <a:pathLst>
                <a:path w="22342475" h="1146175">
                  <a:moveTo>
                    <a:pt x="0" y="0"/>
                  </a:moveTo>
                  <a:lnTo>
                    <a:pt x="22342475" y="0"/>
                  </a:lnTo>
                  <a:lnTo>
                    <a:pt x="22342475" y="1146175"/>
                  </a:lnTo>
                  <a:lnTo>
                    <a:pt x="0" y="1146175"/>
                  </a:lnTo>
                  <a:close/>
                </a:path>
              </a:pathLst>
            </a:custGeom>
            <a:solidFill>
              <a:srgbClr val="1A3260"/>
            </a:solidFill>
          </p:spPr>
        </p:sp>
      </p:grpSp>
      <p:grpSp>
        <p:nvGrpSpPr>
          <p:cNvPr id="10" name="Group 10"/>
          <p:cNvGrpSpPr/>
          <p:nvPr/>
        </p:nvGrpSpPr>
        <p:grpSpPr>
          <a:xfrm>
            <a:off x="15837694" y="9739312"/>
            <a:ext cx="1578768" cy="547688"/>
            <a:chOff x="0" y="0"/>
            <a:chExt cx="2105024" cy="730250"/>
          </a:xfrm>
        </p:grpSpPr>
        <p:sp>
          <p:nvSpPr>
            <p:cNvPr id="11" name="Freeform 11"/>
            <p:cNvSpPr/>
            <p:nvPr/>
          </p:nvSpPr>
          <p:spPr>
            <a:xfrm>
              <a:off x="0" y="0"/>
              <a:ext cx="2105024" cy="730250"/>
            </a:xfrm>
            <a:custGeom>
              <a:avLst/>
              <a:gdLst/>
              <a:ahLst/>
              <a:cxnLst/>
              <a:rect l="l" t="t" r="r" b="b"/>
              <a:pathLst>
                <a:path w="2105024" h="730250">
                  <a:moveTo>
                    <a:pt x="0" y="0"/>
                  </a:moveTo>
                  <a:lnTo>
                    <a:pt x="2105024" y="0"/>
                  </a:lnTo>
                  <a:lnTo>
                    <a:pt x="2105024" y="730250"/>
                  </a:lnTo>
                  <a:lnTo>
                    <a:pt x="0" y="730250"/>
                  </a:lnTo>
                  <a:close/>
                </a:path>
              </a:pathLst>
            </a:custGeom>
            <a:solidFill>
              <a:srgbClr val="000000">
                <a:alpha val="0"/>
              </a:srgbClr>
            </a:solidFill>
          </p:spPr>
        </p:sp>
        <p:sp>
          <p:nvSpPr>
            <p:cNvPr id="12" name="TextBox 12"/>
            <p:cNvSpPr txBox="1"/>
            <p:nvPr/>
          </p:nvSpPr>
          <p:spPr>
            <a:xfrm>
              <a:off x="0" y="-28575"/>
              <a:ext cx="2105024" cy="758825"/>
            </a:xfrm>
            <a:prstGeom prst="rect">
              <a:avLst/>
            </a:prstGeom>
          </p:spPr>
          <p:txBody>
            <a:bodyPr lIns="0" tIns="0" rIns="0" bIns="0" rtlCol="0" anchor="ctr"/>
            <a:lstStyle/>
            <a:p>
              <a:pPr algn="r">
                <a:lnSpc>
                  <a:spcPts val="1620"/>
                </a:lnSpc>
              </a:pPr>
              <a:r>
                <a:rPr lang="en-US" sz="1350">
                  <a:solidFill>
                    <a:srgbClr val="4590B8"/>
                  </a:solidFill>
                  <a:latin typeface="Gill Sans Light"/>
                  <a:ea typeface="Gill Sans Light"/>
                  <a:cs typeface="Gill Sans Light"/>
                  <a:sym typeface="Gill Sans Light"/>
                </a:rPr>
                <a:t>15</a:t>
              </a:r>
            </a:p>
          </p:txBody>
        </p:sp>
      </p:grpSp>
      <p:sp>
        <p:nvSpPr>
          <p:cNvPr id="13" name="TextBox 13"/>
          <p:cNvSpPr txBox="1"/>
          <p:nvPr/>
        </p:nvSpPr>
        <p:spPr>
          <a:xfrm>
            <a:off x="7867566" y="4822462"/>
            <a:ext cx="2552866" cy="575400"/>
          </a:xfrm>
          <a:prstGeom prst="rect">
            <a:avLst/>
          </a:prstGeom>
        </p:spPr>
        <p:txBody>
          <a:bodyPr lIns="0" tIns="0" rIns="0" bIns="0" rtlCol="0" anchor="t">
            <a:spAutoFit/>
          </a:bodyPr>
          <a:lstStyle/>
          <a:p>
            <a:pPr algn="l">
              <a:lnSpc>
                <a:spcPts val="3600"/>
              </a:lnSpc>
            </a:pPr>
            <a:r>
              <a:rPr lang="en-US" sz="3000" b="1">
                <a:solidFill>
                  <a:srgbClr val="000000"/>
                </a:solidFill>
                <a:latin typeface="Gill Sans Bold"/>
                <a:ea typeface="Gill Sans Bold"/>
                <a:cs typeface="Gill Sans Bold"/>
                <a:sym typeface="Gill Sans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132" y="685800"/>
            <a:ext cx="5555456" cy="142875"/>
            <a:chOff x="0" y="0"/>
            <a:chExt cx="7407274" cy="190500"/>
          </a:xfrm>
        </p:grpSpPr>
        <p:sp>
          <p:nvSpPr>
            <p:cNvPr id="3" name="Freeform 3"/>
            <p:cNvSpPr/>
            <p:nvPr/>
          </p:nvSpPr>
          <p:spPr>
            <a:xfrm>
              <a:off x="0" y="0"/>
              <a:ext cx="7407275" cy="190500"/>
            </a:xfrm>
            <a:custGeom>
              <a:avLst/>
              <a:gdLst/>
              <a:ahLst/>
              <a:cxnLst/>
              <a:rect l="l" t="t" r="r" b="b"/>
              <a:pathLst>
                <a:path w="7407275" h="190500">
                  <a:moveTo>
                    <a:pt x="0" y="0"/>
                  </a:moveTo>
                  <a:lnTo>
                    <a:pt x="7407275" y="0"/>
                  </a:lnTo>
                  <a:lnTo>
                    <a:pt x="7407275" y="190500"/>
                  </a:lnTo>
                  <a:lnTo>
                    <a:pt x="0" y="190500"/>
                  </a:lnTo>
                  <a:close/>
                </a:path>
              </a:pathLst>
            </a:custGeom>
            <a:solidFill>
              <a:srgbClr val="1A3260"/>
            </a:solidFill>
          </p:spPr>
        </p:sp>
      </p:grpSp>
      <p:grpSp>
        <p:nvGrpSpPr>
          <p:cNvPr id="4" name="Group 4"/>
          <p:cNvGrpSpPr/>
          <p:nvPr/>
        </p:nvGrpSpPr>
        <p:grpSpPr>
          <a:xfrm>
            <a:off x="12063412" y="681038"/>
            <a:ext cx="5555457" cy="147638"/>
            <a:chOff x="0" y="0"/>
            <a:chExt cx="7407276" cy="196850"/>
          </a:xfrm>
        </p:grpSpPr>
        <p:sp>
          <p:nvSpPr>
            <p:cNvPr id="5" name="Freeform 5"/>
            <p:cNvSpPr/>
            <p:nvPr/>
          </p:nvSpPr>
          <p:spPr>
            <a:xfrm>
              <a:off x="0" y="0"/>
              <a:ext cx="7407275" cy="196850"/>
            </a:xfrm>
            <a:custGeom>
              <a:avLst/>
              <a:gdLst/>
              <a:ahLst/>
              <a:cxnLst/>
              <a:rect l="l" t="t" r="r" b="b"/>
              <a:pathLst>
                <a:path w="7407275" h="196850">
                  <a:moveTo>
                    <a:pt x="0" y="0"/>
                  </a:moveTo>
                  <a:lnTo>
                    <a:pt x="7407275" y="0"/>
                  </a:lnTo>
                  <a:lnTo>
                    <a:pt x="7407275" y="196850"/>
                  </a:lnTo>
                  <a:lnTo>
                    <a:pt x="0" y="196850"/>
                  </a:lnTo>
                  <a:close/>
                </a:path>
              </a:pathLst>
            </a:custGeom>
            <a:solidFill>
              <a:srgbClr val="969FA7"/>
            </a:solidFill>
          </p:spPr>
        </p:sp>
      </p:grpSp>
      <p:grpSp>
        <p:nvGrpSpPr>
          <p:cNvPr id="6" name="Group 6"/>
          <p:cNvGrpSpPr/>
          <p:nvPr/>
        </p:nvGrpSpPr>
        <p:grpSpPr>
          <a:xfrm>
            <a:off x="6362700" y="685800"/>
            <a:ext cx="5555457" cy="138112"/>
            <a:chOff x="0" y="0"/>
            <a:chExt cx="7407276" cy="184150"/>
          </a:xfrm>
        </p:grpSpPr>
        <p:sp>
          <p:nvSpPr>
            <p:cNvPr id="7" name="Freeform 7"/>
            <p:cNvSpPr/>
            <p:nvPr/>
          </p:nvSpPr>
          <p:spPr>
            <a:xfrm>
              <a:off x="0" y="0"/>
              <a:ext cx="7407275" cy="184150"/>
            </a:xfrm>
            <a:custGeom>
              <a:avLst/>
              <a:gdLst/>
              <a:ahLst/>
              <a:cxnLst/>
              <a:rect l="l" t="t" r="r" b="b"/>
              <a:pathLst>
                <a:path w="7407275" h="184150">
                  <a:moveTo>
                    <a:pt x="0" y="0"/>
                  </a:moveTo>
                  <a:lnTo>
                    <a:pt x="7407275" y="0"/>
                  </a:lnTo>
                  <a:lnTo>
                    <a:pt x="7407275" y="184150"/>
                  </a:lnTo>
                  <a:lnTo>
                    <a:pt x="0" y="184150"/>
                  </a:lnTo>
                  <a:close/>
                </a:path>
              </a:pathLst>
            </a:custGeom>
            <a:solidFill>
              <a:srgbClr val="4590B8"/>
            </a:solidFill>
          </p:spPr>
        </p:sp>
      </p:grpSp>
      <p:grpSp>
        <p:nvGrpSpPr>
          <p:cNvPr id="8" name="Group 8"/>
          <p:cNvGrpSpPr/>
          <p:nvPr/>
        </p:nvGrpSpPr>
        <p:grpSpPr>
          <a:xfrm>
            <a:off x="659607" y="921544"/>
            <a:ext cx="16756856" cy="859631"/>
            <a:chOff x="0" y="0"/>
            <a:chExt cx="22342474" cy="1146174"/>
          </a:xfrm>
        </p:grpSpPr>
        <p:sp>
          <p:nvSpPr>
            <p:cNvPr id="9" name="Freeform 9"/>
            <p:cNvSpPr/>
            <p:nvPr/>
          </p:nvSpPr>
          <p:spPr>
            <a:xfrm>
              <a:off x="0" y="0"/>
              <a:ext cx="22342475" cy="1146175"/>
            </a:xfrm>
            <a:custGeom>
              <a:avLst/>
              <a:gdLst/>
              <a:ahLst/>
              <a:cxnLst/>
              <a:rect l="l" t="t" r="r" b="b"/>
              <a:pathLst>
                <a:path w="22342475" h="1146175">
                  <a:moveTo>
                    <a:pt x="0" y="0"/>
                  </a:moveTo>
                  <a:lnTo>
                    <a:pt x="22342475" y="0"/>
                  </a:lnTo>
                  <a:lnTo>
                    <a:pt x="22342475" y="1146175"/>
                  </a:lnTo>
                  <a:lnTo>
                    <a:pt x="0" y="1146175"/>
                  </a:lnTo>
                  <a:close/>
                </a:path>
              </a:pathLst>
            </a:custGeom>
            <a:solidFill>
              <a:srgbClr val="1A3260"/>
            </a:solidFill>
          </p:spPr>
        </p:sp>
      </p:grpSp>
      <p:grpSp>
        <p:nvGrpSpPr>
          <p:cNvPr id="10" name="Group 10"/>
          <p:cNvGrpSpPr/>
          <p:nvPr/>
        </p:nvGrpSpPr>
        <p:grpSpPr>
          <a:xfrm>
            <a:off x="871786" y="1053234"/>
            <a:ext cx="15461288" cy="617912"/>
            <a:chOff x="0" y="0"/>
            <a:chExt cx="20615050" cy="823882"/>
          </a:xfrm>
        </p:grpSpPr>
        <p:sp>
          <p:nvSpPr>
            <p:cNvPr id="11" name="Freeform 11"/>
            <p:cNvSpPr/>
            <p:nvPr/>
          </p:nvSpPr>
          <p:spPr>
            <a:xfrm>
              <a:off x="0" y="0"/>
              <a:ext cx="20615050" cy="823882"/>
            </a:xfrm>
            <a:custGeom>
              <a:avLst/>
              <a:gdLst/>
              <a:ahLst/>
              <a:cxnLst/>
              <a:rect l="l" t="t" r="r" b="b"/>
              <a:pathLst>
                <a:path w="20615050" h="823882">
                  <a:moveTo>
                    <a:pt x="0" y="0"/>
                  </a:moveTo>
                  <a:lnTo>
                    <a:pt x="20615050" y="0"/>
                  </a:lnTo>
                  <a:lnTo>
                    <a:pt x="20615050" y="823882"/>
                  </a:lnTo>
                  <a:lnTo>
                    <a:pt x="0" y="823882"/>
                  </a:lnTo>
                  <a:close/>
                </a:path>
              </a:pathLst>
            </a:custGeom>
            <a:solidFill>
              <a:srgbClr val="000000">
                <a:alpha val="0"/>
              </a:srgbClr>
            </a:solidFill>
          </p:spPr>
        </p:sp>
        <p:sp>
          <p:nvSpPr>
            <p:cNvPr id="12" name="TextBox 12"/>
            <p:cNvSpPr txBox="1"/>
            <p:nvPr/>
          </p:nvSpPr>
          <p:spPr>
            <a:xfrm>
              <a:off x="0" y="-76200"/>
              <a:ext cx="20615050" cy="900082"/>
            </a:xfrm>
            <a:prstGeom prst="rect">
              <a:avLst/>
            </a:prstGeom>
          </p:spPr>
          <p:txBody>
            <a:bodyPr lIns="0" tIns="0" rIns="0" bIns="0" rtlCol="0" anchor="b"/>
            <a:lstStyle/>
            <a:p>
              <a:pPr algn="l">
                <a:lnSpc>
                  <a:spcPts val="4535"/>
                </a:lnSpc>
              </a:pPr>
              <a:r>
                <a:rPr lang="en-US" sz="3779" b="1">
                  <a:solidFill>
                    <a:srgbClr val="FFFFFF"/>
                  </a:solidFill>
                  <a:latin typeface="Gill Sans Bold"/>
                  <a:ea typeface="Gill Sans Bold"/>
                  <a:cs typeface="Gill Sans Bold"/>
                  <a:sym typeface="Gill Sans Bold"/>
                </a:rPr>
                <a:t>INTRODUCTION</a:t>
              </a:r>
            </a:p>
          </p:txBody>
        </p:sp>
      </p:grpSp>
      <p:grpSp>
        <p:nvGrpSpPr>
          <p:cNvPr id="13" name="Group 13"/>
          <p:cNvGrpSpPr/>
          <p:nvPr/>
        </p:nvGrpSpPr>
        <p:grpSpPr>
          <a:xfrm>
            <a:off x="15837694" y="9739312"/>
            <a:ext cx="1578768" cy="547688"/>
            <a:chOff x="0" y="0"/>
            <a:chExt cx="2105024" cy="730250"/>
          </a:xfrm>
        </p:grpSpPr>
        <p:sp>
          <p:nvSpPr>
            <p:cNvPr id="14" name="Freeform 14"/>
            <p:cNvSpPr/>
            <p:nvPr/>
          </p:nvSpPr>
          <p:spPr>
            <a:xfrm>
              <a:off x="0" y="0"/>
              <a:ext cx="2105024" cy="730250"/>
            </a:xfrm>
            <a:custGeom>
              <a:avLst/>
              <a:gdLst/>
              <a:ahLst/>
              <a:cxnLst/>
              <a:rect l="l" t="t" r="r" b="b"/>
              <a:pathLst>
                <a:path w="2105024" h="730250">
                  <a:moveTo>
                    <a:pt x="0" y="0"/>
                  </a:moveTo>
                  <a:lnTo>
                    <a:pt x="2105024" y="0"/>
                  </a:lnTo>
                  <a:lnTo>
                    <a:pt x="2105024" y="730250"/>
                  </a:lnTo>
                  <a:lnTo>
                    <a:pt x="0" y="730250"/>
                  </a:lnTo>
                  <a:close/>
                </a:path>
              </a:pathLst>
            </a:custGeom>
            <a:solidFill>
              <a:srgbClr val="000000">
                <a:alpha val="0"/>
              </a:srgbClr>
            </a:solidFill>
          </p:spPr>
        </p:sp>
        <p:sp>
          <p:nvSpPr>
            <p:cNvPr id="15" name="TextBox 15"/>
            <p:cNvSpPr txBox="1"/>
            <p:nvPr/>
          </p:nvSpPr>
          <p:spPr>
            <a:xfrm>
              <a:off x="0" y="-28575"/>
              <a:ext cx="2105024" cy="758825"/>
            </a:xfrm>
            <a:prstGeom prst="rect">
              <a:avLst/>
            </a:prstGeom>
          </p:spPr>
          <p:txBody>
            <a:bodyPr lIns="0" tIns="0" rIns="0" bIns="0" rtlCol="0" anchor="ctr"/>
            <a:lstStyle/>
            <a:p>
              <a:pPr algn="r">
                <a:lnSpc>
                  <a:spcPts val="1620"/>
                </a:lnSpc>
              </a:pPr>
              <a:r>
                <a:rPr lang="en-US" sz="1350">
                  <a:solidFill>
                    <a:srgbClr val="4590B8"/>
                  </a:solidFill>
                  <a:latin typeface="Gill Sans Light"/>
                  <a:ea typeface="Gill Sans Light"/>
                  <a:cs typeface="Gill Sans Light"/>
                  <a:sym typeface="Gill Sans Light"/>
                </a:rPr>
                <a:t>2</a:t>
              </a:r>
            </a:p>
          </p:txBody>
        </p:sp>
      </p:grpSp>
      <p:grpSp>
        <p:nvGrpSpPr>
          <p:cNvPr id="16" name="Group 16"/>
          <p:cNvGrpSpPr/>
          <p:nvPr/>
        </p:nvGrpSpPr>
        <p:grpSpPr>
          <a:xfrm>
            <a:off x="871786" y="2409756"/>
            <a:ext cx="15907453" cy="3177793"/>
            <a:chOff x="0" y="0"/>
            <a:chExt cx="21209938" cy="4237058"/>
          </a:xfrm>
        </p:grpSpPr>
        <p:sp>
          <p:nvSpPr>
            <p:cNvPr id="17" name="Freeform 17"/>
            <p:cNvSpPr/>
            <p:nvPr/>
          </p:nvSpPr>
          <p:spPr>
            <a:xfrm>
              <a:off x="0" y="0"/>
              <a:ext cx="21209938" cy="4237058"/>
            </a:xfrm>
            <a:custGeom>
              <a:avLst/>
              <a:gdLst/>
              <a:ahLst/>
              <a:cxnLst/>
              <a:rect l="l" t="t" r="r" b="b"/>
              <a:pathLst>
                <a:path w="21209938" h="4237058">
                  <a:moveTo>
                    <a:pt x="0" y="0"/>
                  </a:moveTo>
                  <a:lnTo>
                    <a:pt x="21209938" y="0"/>
                  </a:lnTo>
                  <a:lnTo>
                    <a:pt x="21209938" y="4237058"/>
                  </a:lnTo>
                  <a:lnTo>
                    <a:pt x="0" y="4237058"/>
                  </a:lnTo>
                  <a:close/>
                </a:path>
              </a:pathLst>
            </a:custGeom>
            <a:solidFill>
              <a:srgbClr val="000000">
                <a:alpha val="0"/>
              </a:srgbClr>
            </a:solidFill>
          </p:spPr>
        </p:sp>
        <p:sp>
          <p:nvSpPr>
            <p:cNvPr id="18" name="TextBox 18"/>
            <p:cNvSpPr txBox="1"/>
            <p:nvPr/>
          </p:nvSpPr>
          <p:spPr>
            <a:xfrm>
              <a:off x="0" y="-209550"/>
              <a:ext cx="21209938" cy="4446608"/>
            </a:xfrm>
            <a:prstGeom prst="rect">
              <a:avLst/>
            </a:prstGeom>
          </p:spPr>
          <p:txBody>
            <a:bodyPr lIns="0" tIns="0" rIns="0" bIns="0" rtlCol="0" anchor="ctr"/>
            <a:lstStyle/>
            <a:p>
              <a:pPr algn="just">
                <a:lnSpc>
                  <a:spcPts val="4860"/>
                </a:lnSpc>
              </a:pPr>
              <a:r>
                <a:rPr lang="en-US" sz="2600" dirty="0">
                  <a:solidFill>
                    <a:srgbClr val="000000"/>
                  </a:solidFill>
                  <a:latin typeface="Arial"/>
                  <a:ea typeface="Arial"/>
                  <a:cs typeface="Arial"/>
                  <a:sym typeface="Arial"/>
                </a:rPr>
                <a:t>The </a:t>
              </a:r>
              <a:r>
                <a:rPr lang="en-US" sz="2600" b="1" dirty="0">
                  <a:solidFill>
                    <a:srgbClr val="000000"/>
                  </a:solidFill>
                  <a:latin typeface="Arial"/>
                  <a:ea typeface="Arial"/>
                  <a:cs typeface="Arial"/>
                  <a:sym typeface="Arial"/>
                </a:rPr>
                <a:t>Task Management System </a:t>
              </a:r>
              <a:r>
                <a:rPr lang="en-US" sz="2600" dirty="0">
                  <a:solidFill>
                    <a:srgbClr val="000000"/>
                  </a:solidFill>
                  <a:latin typeface="Arial"/>
                  <a:ea typeface="Arial"/>
                  <a:cs typeface="Arial"/>
                  <a:sym typeface="Arial"/>
                </a:rPr>
                <a:t>is a secure and user-friendly web platform designed to streamline task organization and team collaboration. It allows users to create, assign, and track tasks, update progress, and manage deadlines, while administrators can oversee all users, monitor project status, and configure system settings. The system automates task tracking, ensures data security, and improves productivity by providing real-time updates and efficient workflow management.</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132" y="685800"/>
            <a:ext cx="5555456" cy="142875"/>
            <a:chOff x="0" y="0"/>
            <a:chExt cx="7407274" cy="190500"/>
          </a:xfrm>
        </p:grpSpPr>
        <p:sp>
          <p:nvSpPr>
            <p:cNvPr id="3" name="Freeform 3"/>
            <p:cNvSpPr/>
            <p:nvPr/>
          </p:nvSpPr>
          <p:spPr>
            <a:xfrm>
              <a:off x="0" y="0"/>
              <a:ext cx="7407275" cy="190500"/>
            </a:xfrm>
            <a:custGeom>
              <a:avLst/>
              <a:gdLst/>
              <a:ahLst/>
              <a:cxnLst/>
              <a:rect l="l" t="t" r="r" b="b"/>
              <a:pathLst>
                <a:path w="7407275" h="190500">
                  <a:moveTo>
                    <a:pt x="0" y="0"/>
                  </a:moveTo>
                  <a:lnTo>
                    <a:pt x="7407275" y="0"/>
                  </a:lnTo>
                  <a:lnTo>
                    <a:pt x="7407275" y="190500"/>
                  </a:lnTo>
                  <a:lnTo>
                    <a:pt x="0" y="190500"/>
                  </a:lnTo>
                  <a:close/>
                </a:path>
              </a:pathLst>
            </a:custGeom>
            <a:solidFill>
              <a:srgbClr val="1A3260"/>
            </a:solidFill>
          </p:spPr>
        </p:sp>
      </p:grpSp>
      <p:grpSp>
        <p:nvGrpSpPr>
          <p:cNvPr id="4" name="Group 4"/>
          <p:cNvGrpSpPr/>
          <p:nvPr/>
        </p:nvGrpSpPr>
        <p:grpSpPr>
          <a:xfrm>
            <a:off x="12063412" y="681038"/>
            <a:ext cx="5555457" cy="147638"/>
            <a:chOff x="0" y="0"/>
            <a:chExt cx="7407276" cy="196850"/>
          </a:xfrm>
        </p:grpSpPr>
        <p:sp>
          <p:nvSpPr>
            <p:cNvPr id="5" name="Freeform 5"/>
            <p:cNvSpPr/>
            <p:nvPr/>
          </p:nvSpPr>
          <p:spPr>
            <a:xfrm>
              <a:off x="0" y="0"/>
              <a:ext cx="7407275" cy="196850"/>
            </a:xfrm>
            <a:custGeom>
              <a:avLst/>
              <a:gdLst/>
              <a:ahLst/>
              <a:cxnLst/>
              <a:rect l="l" t="t" r="r" b="b"/>
              <a:pathLst>
                <a:path w="7407275" h="196850">
                  <a:moveTo>
                    <a:pt x="0" y="0"/>
                  </a:moveTo>
                  <a:lnTo>
                    <a:pt x="7407275" y="0"/>
                  </a:lnTo>
                  <a:lnTo>
                    <a:pt x="7407275" y="196850"/>
                  </a:lnTo>
                  <a:lnTo>
                    <a:pt x="0" y="196850"/>
                  </a:lnTo>
                  <a:close/>
                </a:path>
              </a:pathLst>
            </a:custGeom>
            <a:solidFill>
              <a:srgbClr val="969FA7"/>
            </a:solidFill>
          </p:spPr>
        </p:sp>
      </p:grpSp>
      <p:grpSp>
        <p:nvGrpSpPr>
          <p:cNvPr id="6" name="Group 6"/>
          <p:cNvGrpSpPr/>
          <p:nvPr/>
        </p:nvGrpSpPr>
        <p:grpSpPr>
          <a:xfrm>
            <a:off x="6362700" y="685800"/>
            <a:ext cx="5555457" cy="138112"/>
            <a:chOff x="0" y="0"/>
            <a:chExt cx="7407276" cy="184150"/>
          </a:xfrm>
        </p:grpSpPr>
        <p:sp>
          <p:nvSpPr>
            <p:cNvPr id="7" name="Freeform 7"/>
            <p:cNvSpPr/>
            <p:nvPr/>
          </p:nvSpPr>
          <p:spPr>
            <a:xfrm>
              <a:off x="0" y="0"/>
              <a:ext cx="7407275" cy="184150"/>
            </a:xfrm>
            <a:custGeom>
              <a:avLst/>
              <a:gdLst/>
              <a:ahLst/>
              <a:cxnLst/>
              <a:rect l="l" t="t" r="r" b="b"/>
              <a:pathLst>
                <a:path w="7407275" h="184150">
                  <a:moveTo>
                    <a:pt x="0" y="0"/>
                  </a:moveTo>
                  <a:lnTo>
                    <a:pt x="7407275" y="0"/>
                  </a:lnTo>
                  <a:lnTo>
                    <a:pt x="7407275" y="184150"/>
                  </a:lnTo>
                  <a:lnTo>
                    <a:pt x="0" y="184150"/>
                  </a:lnTo>
                  <a:close/>
                </a:path>
              </a:pathLst>
            </a:custGeom>
            <a:solidFill>
              <a:srgbClr val="4590B8"/>
            </a:solidFill>
          </p:spPr>
        </p:sp>
      </p:grpSp>
      <p:grpSp>
        <p:nvGrpSpPr>
          <p:cNvPr id="8" name="Group 8"/>
          <p:cNvGrpSpPr/>
          <p:nvPr/>
        </p:nvGrpSpPr>
        <p:grpSpPr>
          <a:xfrm>
            <a:off x="659607" y="921544"/>
            <a:ext cx="16756856" cy="859631"/>
            <a:chOff x="0" y="0"/>
            <a:chExt cx="22342474" cy="1146174"/>
          </a:xfrm>
        </p:grpSpPr>
        <p:sp>
          <p:nvSpPr>
            <p:cNvPr id="9" name="Freeform 9"/>
            <p:cNvSpPr/>
            <p:nvPr/>
          </p:nvSpPr>
          <p:spPr>
            <a:xfrm>
              <a:off x="0" y="0"/>
              <a:ext cx="22342475" cy="1146175"/>
            </a:xfrm>
            <a:custGeom>
              <a:avLst/>
              <a:gdLst/>
              <a:ahLst/>
              <a:cxnLst/>
              <a:rect l="l" t="t" r="r" b="b"/>
              <a:pathLst>
                <a:path w="22342475" h="1146175">
                  <a:moveTo>
                    <a:pt x="0" y="0"/>
                  </a:moveTo>
                  <a:lnTo>
                    <a:pt x="22342475" y="0"/>
                  </a:lnTo>
                  <a:lnTo>
                    <a:pt x="22342475" y="1146175"/>
                  </a:lnTo>
                  <a:lnTo>
                    <a:pt x="0" y="1146175"/>
                  </a:lnTo>
                  <a:close/>
                </a:path>
              </a:pathLst>
            </a:custGeom>
            <a:solidFill>
              <a:srgbClr val="1A3260"/>
            </a:solidFill>
          </p:spPr>
        </p:sp>
      </p:grpSp>
      <p:grpSp>
        <p:nvGrpSpPr>
          <p:cNvPr id="10" name="Group 10"/>
          <p:cNvGrpSpPr/>
          <p:nvPr/>
        </p:nvGrpSpPr>
        <p:grpSpPr>
          <a:xfrm>
            <a:off x="871786" y="1053234"/>
            <a:ext cx="15461288" cy="617912"/>
            <a:chOff x="0" y="0"/>
            <a:chExt cx="20615050" cy="823882"/>
          </a:xfrm>
        </p:grpSpPr>
        <p:sp>
          <p:nvSpPr>
            <p:cNvPr id="11" name="Freeform 11"/>
            <p:cNvSpPr/>
            <p:nvPr/>
          </p:nvSpPr>
          <p:spPr>
            <a:xfrm>
              <a:off x="0" y="0"/>
              <a:ext cx="20615050" cy="823882"/>
            </a:xfrm>
            <a:custGeom>
              <a:avLst/>
              <a:gdLst/>
              <a:ahLst/>
              <a:cxnLst/>
              <a:rect l="l" t="t" r="r" b="b"/>
              <a:pathLst>
                <a:path w="20615050" h="823882">
                  <a:moveTo>
                    <a:pt x="0" y="0"/>
                  </a:moveTo>
                  <a:lnTo>
                    <a:pt x="20615050" y="0"/>
                  </a:lnTo>
                  <a:lnTo>
                    <a:pt x="20615050" y="823882"/>
                  </a:lnTo>
                  <a:lnTo>
                    <a:pt x="0" y="823882"/>
                  </a:lnTo>
                  <a:close/>
                </a:path>
              </a:pathLst>
            </a:custGeom>
            <a:solidFill>
              <a:srgbClr val="000000">
                <a:alpha val="0"/>
              </a:srgbClr>
            </a:solidFill>
          </p:spPr>
        </p:sp>
        <p:sp>
          <p:nvSpPr>
            <p:cNvPr id="12" name="TextBox 12"/>
            <p:cNvSpPr txBox="1"/>
            <p:nvPr/>
          </p:nvSpPr>
          <p:spPr>
            <a:xfrm>
              <a:off x="0" y="-76200"/>
              <a:ext cx="20615050" cy="900082"/>
            </a:xfrm>
            <a:prstGeom prst="rect">
              <a:avLst/>
            </a:prstGeom>
          </p:spPr>
          <p:txBody>
            <a:bodyPr lIns="0" tIns="0" rIns="0" bIns="0" rtlCol="0" anchor="b"/>
            <a:lstStyle/>
            <a:p>
              <a:pPr algn="l">
                <a:lnSpc>
                  <a:spcPts val="4535"/>
                </a:lnSpc>
              </a:pPr>
              <a:r>
                <a:rPr lang="en-US" sz="3779" b="1">
                  <a:solidFill>
                    <a:srgbClr val="FFFFFF"/>
                  </a:solidFill>
                  <a:latin typeface="Gill Sans Bold"/>
                  <a:ea typeface="Gill Sans Bold"/>
                  <a:cs typeface="Gill Sans Bold"/>
                  <a:sym typeface="Gill Sans Bold"/>
                </a:rPr>
                <a:t>PROBLEM STATEMENT</a:t>
              </a:r>
            </a:p>
          </p:txBody>
        </p:sp>
      </p:grpSp>
      <p:sp>
        <p:nvSpPr>
          <p:cNvPr id="13" name="TextBox 13"/>
          <p:cNvSpPr txBox="1"/>
          <p:nvPr/>
        </p:nvSpPr>
        <p:spPr>
          <a:xfrm>
            <a:off x="659607" y="2181159"/>
            <a:ext cx="16620834" cy="2926699"/>
          </a:xfrm>
          <a:prstGeom prst="rect">
            <a:avLst/>
          </a:prstGeom>
        </p:spPr>
        <p:txBody>
          <a:bodyPr lIns="0" tIns="0" rIns="0" bIns="0" rtlCol="0" anchor="t">
            <a:spAutoFit/>
          </a:bodyPr>
          <a:lstStyle/>
          <a:p>
            <a:pPr>
              <a:lnSpc>
                <a:spcPct val="150000"/>
              </a:lnSpc>
            </a:pPr>
            <a:r>
              <a:rPr lang="en-US" sz="2600" dirty="0">
                <a:latin typeface="Arial" panose="020B0604020202020204" pitchFamily="34" charset="0"/>
                <a:cs typeface="Arial" panose="020B0604020202020204" pitchFamily="34" charset="0"/>
              </a:rPr>
              <a:t>Manual task management causes inefficiencies, delays, and security risks.</a:t>
            </a:r>
          </a:p>
          <a:p>
            <a:pPr marL="457200" indent="-457200">
              <a:lnSpc>
                <a:spcPct val="150000"/>
              </a:lnSpc>
              <a:buFont typeface="Arial" panose="020B0604020202020204" pitchFamily="34" charset="0"/>
              <a:buChar char="•"/>
            </a:pPr>
            <a:r>
              <a:rPr lang="en-US" sz="2600" b="1" dirty="0">
                <a:latin typeface="Arial" panose="020B0604020202020204" pitchFamily="34" charset="0"/>
                <a:cs typeface="Arial" panose="020B0604020202020204" pitchFamily="34" charset="0"/>
              </a:rPr>
              <a:t>Misplaced Tasks:</a:t>
            </a:r>
            <a:r>
              <a:rPr lang="en-US" sz="2600" dirty="0">
                <a:latin typeface="Arial" panose="020B0604020202020204" pitchFamily="34" charset="0"/>
                <a:cs typeface="Arial" panose="020B0604020202020204" pitchFamily="34" charset="0"/>
              </a:rPr>
              <a:t> Important tasks overlooked or forgotten, causing missed deadlines.</a:t>
            </a:r>
          </a:p>
          <a:p>
            <a:pPr marL="457200" indent="-457200">
              <a:lnSpc>
                <a:spcPct val="150000"/>
              </a:lnSpc>
              <a:buFont typeface="Arial" panose="020B0604020202020204" pitchFamily="34" charset="0"/>
              <a:buChar char="•"/>
            </a:pPr>
            <a:r>
              <a:rPr lang="en-US" sz="2600" b="1" dirty="0">
                <a:latin typeface="Arial" panose="020B0604020202020204" pitchFamily="34" charset="0"/>
                <a:cs typeface="Arial" panose="020B0604020202020204" pitchFamily="34" charset="0"/>
              </a:rPr>
              <a:t>Tracking Errors:</a:t>
            </a:r>
            <a:r>
              <a:rPr lang="en-US" sz="2600" dirty="0">
                <a:latin typeface="Arial" panose="020B0604020202020204" pitchFamily="34" charset="0"/>
                <a:cs typeface="Arial" panose="020B0604020202020204" pitchFamily="34" charset="0"/>
              </a:rPr>
              <a:t> Incorrect task status updates leading to confusion and rework.</a:t>
            </a:r>
          </a:p>
          <a:p>
            <a:pPr marL="457200" indent="-457200">
              <a:lnSpc>
                <a:spcPct val="150000"/>
              </a:lnSpc>
              <a:buFont typeface="Arial" panose="020B0604020202020204" pitchFamily="34" charset="0"/>
              <a:buChar char="•"/>
            </a:pPr>
            <a:r>
              <a:rPr lang="en-US" sz="2600" b="1" dirty="0">
                <a:latin typeface="Arial" panose="020B0604020202020204" pitchFamily="34" charset="0"/>
                <a:cs typeface="Arial" panose="020B0604020202020204" pitchFamily="34" charset="0"/>
              </a:rPr>
              <a:t>Unauthorized Access:</a:t>
            </a:r>
            <a:r>
              <a:rPr lang="en-US" sz="2600" dirty="0">
                <a:latin typeface="Arial" panose="020B0604020202020204" pitchFamily="34" charset="0"/>
                <a:cs typeface="Arial" panose="020B0604020202020204" pitchFamily="34" charset="0"/>
              </a:rPr>
              <a:t> Sensitive project data modified by unauthorized personnel.</a:t>
            </a:r>
          </a:p>
          <a:p>
            <a:pPr marL="457200" indent="-457200">
              <a:lnSpc>
                <a:spcPct val="150000"/>
              </a:lnSpc>
              <a:buFont typeface="Arial" panose="020B0604020202020204" pitchFamily="34" charset="0"/>
              <a:buChar char="•"/>
            </a:pPr>
            <a:r>
              <a:rPr lang="en-US" sz="2600" b="1" dirty="0">
                <a:latin typeface="Arial" panose="020B0604020202020204" pitchFamily="34" charset="0"/>
                <a:cs typeface="Arial" panose="020B0604020202020204" pitchFamily="34" charset="0"/>
              </a:rPr>
              <a:t>Processing Delays:</a:t>
            </a:r>
            <a:r>
              <a:rPr lang="en-US" sz="2600" dirty="0">
                <a:latin typeface="Arial" panose="020B0604020202020204" pitchFamily="34" charset="0"/>
                <a:cs typeface="Arial" panose="020B0604020202020204" pitchFamily="34" charset="0"/>
              </a:rPr>
              <a:t> Slow coordination and approval processes delaying project completion.</a:t>
            </a:r>
          </a:p>
        </p:txBody>
      </p:sp>
      <p:grpSp>
        <p:nvGrpSpPr>
          <p:cNvPr id="14" name="Group 14"/>
          <p:cNvGrpSpPr/>
          <p:nvPr/>
        </p:nvGrpSpPr>
        <p:grpSpPr>
          <a:xfrm>
            <a:off x="15837694" y="9739312"/>
            <a:ext cx="1578768" cy="547688"/>
            <a:chOff x="0" y="0"/>
            <a:chExt cx="2105024" cy="730250"/>
          </a:xfrm>
        </p:grpSpPr>
        <p:sp>
          <p:nvSpPr>
            <p:cNvPr id="15" name="Freeform 15"/>
            <p:cNvSpPr/>
            <p:nvPr/>
          </p:nvSpPr>
          <p:spPr>
            <a:xfrm>
              <a:off x="0" y="0"/>
              <a:ext cx="2105024" cy="730250"/>
            </a:xfrm>
            <a:custGeom>
              <a:avLst/>
              <a:gdLst/>
              <a:ahLst/>
              <a:cxnLst/>
              <a:rect l="l" t="t" r="r" b="b"/>
              <a:pathLst>
                <a:path w="2105024" h="730250">
                  <a:moveTo>
                    <a:pt x="0" y="0"/>
                  </a:moveTo>
                  <a:lnTo>
                    <a:pt x="2105024" y="0"/>
                  </a:lnTo>
                  <a:lnTo>
                    <a:pt x="2105024" y="730250"/>
                  </a:lnTo>
                  <a:lnTo>
                    <a:pt x="0" y="730250"/>
                  </a:lnTo>
                  <a:close/>
                </a:path>
              </a:pathLst>
            </a:custGeom>
            <a:solidFill>
              <a:srgbClr val="000000">
                <a:alpha val="0"/>
              </a:srgbClr>
            </a:solidFill>
          </p:spPr>
        </p:sp>
        <p:sp>
          <p:nvSpPr>
            <p:cNvPr id="16" name="TextBox 16"/>
            <p:cNvSpPr txBox="1"/>
            <p:nvPr/>
          </p:nvSpPr>
          <p:spPr>
            <a:xfrm>
              <a:off x="0" y="-28575"/>
              <a:ext cx="2105024" cy="758825"/>
            </a:xfrm>
            <a:prstGeom prst="rect">
              <a:avLst/>
            </a:prstGeom>
          </p:spPr>
          <p:txBody>
            <a:bodyPr lIns="0" tIns="0" rIns="0" bIns="0" rtlCol="0" anchor="ctr"/>
            <a:lstStyle/>
            <a:p>
              <a:pPr algn="r">
                <a:lnSpc>
                  <a:spcPts val="1620"/>
                </a:lnSpc>
              </a:pPr>
              <a:r>
                <a:rPr lang="en-US" sz="1350">
                  <a:solidFill>
                    <a:srgbClr val="4590B8"/>
                  </a:solidFill>
                  <a:latin typeface="Gill Sans Light"/>
                  <a:ea typeface="Gill Sans Light"/>
                  <a:cs typeface="Gill Sans Light"/>
                  <a:sym typeface="Gill Sans Light"/>
                </a:rPr>
                <a:t>3</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132" y="685800"/>
            <a:ext cx="5555456" cy="142875"/>
            <a:chOff x="0" y="0"/>
            <a:chExt cx="7407274" cy="190500"/>
          </a:xfrm>
        </p:grpSpPr>
        <p:sp>
          <p:nvSpPr>
            <p:cNvPr id="3" name="Freeform 3"/>
            <p:cNvSpPr/>
            <p:nvPr/>
          </p:nvSpPr>
          <p:spPr>
            <a:xfrm>
              <a:off x="0" y="0"/>
              <a:ext cx="7407275" cy="190500"/>
            </a:xfrm>
            <a:custGeom>
              <a:avLst/>
              <a:gdLst/>
              <a:ahLst/>
              <a:cxnLst/>
              <a:rect l="l" t="t" r="r" b="b"/>
              <a:pathLst>
                <a:path w="7407275" h="190500">
                  <a:moveTo>
                    <a:pt x="0" y="0"/>
                  </a:moveTo>
                  <a:lnTo>
                    <a:pt x="7407275" y="0"/>
                  </a:lnTo>
                  <a:lnTo>
                    <a:pt x="7407275" y="190500"/>
                  </a:lnTo>
                  <a:lnTo>
                    <a:pt x="0" y="190500"/>
                  </a:lnTo>
                  <a:close/>
                </a:path>
              </a:pathLst>
            </a:custGeom>
            <a:solidFill>
              <a:srgbClr val="1A3260"/>
            </a:solidFill>
          </p:spPr>
        </p:sp>
      </p:grpSp>
      <p:grpSp>
        <p:nvGrpSpPr>
          <p:cNvPr id="4" name="Group 4"/>
          <p:cNvGrpSpPr/>
          <p:nvPr/>
        </p:nvGrpSpPr>
        <p:grpSpPr>
          <a:xfrm>
            <a:off x="12063412" y="681038"/>
            <a:ext cx="5555457" cy="147638"/>
            <a:chOff x="0" y="0"/>
            <a:chExt cx="7407276" cy="196850"/>
          </a:xfrm>
        </p:grpSpPr>
        <p:sp>
          <p:nvSpPr>
            <p:cNvPr id="5" name="Freeform 5"/>
            <p:cNvSpPr/>
            <p:nvPr/>
          </p:nvSpPr>
          <p:spPr>
            <a:xfrm>
              <a:off x="0" y="0"/>
              <a:ext cx="7407275" cy="196850"/>
            </a:xfrm>
            <a:custGeom>
              <a:avLst/>
              <a:gdLst/>
              <a:ahLst/>
              <a:cxnLst/>
              <a:rect l="l" t="t" r="r" b="b"/>
              <a:pathLst>
                <a:path w="7407275" h="196850">
                  <a:moveTo>
                    <a:pt x="0" y="0"/>
                  </a:moveTo>
                  <a:lnTo>
                    <a:pt x="7407275" y="0"/>
                  </a:lnTo>
                  <a:lnTo>
                    <a:pt x="7407275" y="196850"/>
                  </a:lnTo>
                  <a:lnTo>
                    <a:pt x="0" y="196850"/>
                  </a:lnTo>
                  <a:close/>
                </a:path>
              </a:pathLst>
            </a:custGeom>
            <a:solidFill>
              <a:srgbClr val="969FA7"/>
            </a:solidFill>
          </p:spPr>
        </p:sp>
      </p:grpSp>
      <p:grpSp>
        <p:nvGrpSpPr>
          <p:cNvPr id="6" name="Group 6"/>
          <p:cNvGrpSpPr/>
          <p:nvPr/>
        </p:nvGrpSpPr>
        <p:grpSpPr>
          <a:xfrm>
            <a:off x="6362700" y="685800"/>
            <a:ext cx="5555457" cy="138112"/>
            <a:chOff x="0" y="0"/>
            <a:chExt cx="7407276" cy="184150"/>
          </a:xfrm>
        </p:grpSpPr>
        <p:sp>
          <p:nvSpPr>
            <p:cNvPr id="7" name="Freeform 7"/>
            <p:cNvSpPr/>
            <p:nvPr/>
          </p:nvSpPr>
          <p:spPr>
            <a:xfrm>
              <a:off x="0" y="0"/>
              <a:ext cx="7407275" cy="184150"/>
            </a:xfrm>
            <a:custGeom>
              <a:avLst/>
              <a:gdLst/>
              <a:ahLst/>
              <a:cxnLst/>
              <a:rect l="l" t="t" r="r" b="b"/>
              <a:pathLst>
                <a:path w="7407275" h="184150">
                  <a:moveTo>
                    <a:pt x="0" y="0"/>
                  </a:moveTo>
                  <a:lnTo>
                    <a:pt x="7407275" y="0"/>
                  </a:lnTo>
                  <a:lnTo>
                    <a:pt x="7407275" y="184150"/>
                  </a:lnTo>
                  <a:lnTo>
                    <a:pt x="0" y="184150"/>
                  </a:lnTo>
                  <a:close/>
                </a:path>
              </a:pathLst>
            </a:custGeom>
            <a:solidFill>
              <a:srgbClr val="4590B8"/>
            </a:solidFill>
          </p:spPr>
        </p:sp>
      </p:grpSp>
      <p:grpSp>
        <p:nvGrpSpPr>
          <p:cNvPr id="8" name="Group 8"/>
          <p:cNvGrpSpPr/>
          <p:nvPr/>
        </p:nvGrpSpPr>
        <p:grpSpPr>
          <a:xfrm>
            <a:off x="659607" y="921544"/>
            <a:ext cx="16756856" cy="859631"/>
            <a:chOff x="0" y="0"/>
            <a:chExt cx="22342474" cy="1146174"/>
          </a:xfrm>
        </p:grpSpPr>
        <p:sp>
          <p:nvSpPr>
            <p:cNvPr id="9" name="Freeform 9"/>
            <p:cNvSpPr/>
            <p:nvPr/>
          </p:nvSpPr>
          <p:spPr>
            <a:xfrm>
              <a:off x="0" y="0"/>
              <a:ext cx="22342475" cy="1146175"/>
            </a:xfrm>
            <a:custGeom>
              <a:avLst/>
              <a:gdLst/>
              <a:ahLst/>
              <a:cxnLst/>
              <a:rect l="l" t="t" r="r" b="b"/>
              <a:pathLst>
                <a:path w="22342475" h="1146175">
                  <a:moveTo>
                    <a:pt x="0" y="0"/>
                  </a:moveTo>
                  <a:lnTo>
                    <a:pt x="22342475" y="0"/>
                  </a:lnTo>
                  <a:lnTo>
                    <a:pt x="22342475" y="1146175"/>
                  </a:lnTo>
                  <a:lnTo>
                    <a:pt x="0" y="1146175"/>
                  </a:lnTo>
                  <a:close/>
                </a:path>
              </a:pathLst>
            </a:custGeom>
            <a:solidFill>
              <a:srgbClr val="1A3260"/>
            </a:solidFill>
          </p:spPr>
        </p:sp>
      </p:grpSp>
      <p:grpSp>
        <p:nvGrpSpPr>
          <p:cNvPr id="10" name="Group 10"/>
          <p:cNvGrpSpPr/>
          <p:nvPr/>
        </p:nvGrpSpPr>
        <p:grpSpPr>
          <a:xfrm>
            <a:off x="871786" y="1053234"/>
            <a:ext cx="15461288" cy="617912"/>
            <a:chOff x="0" y="0"/>
            <a:chExt cx="20615050" cy="823882"/>
          </a:xfrm>
        </p:grpSpPr>
        <p:sp>
          <p:nvSpPr>
            <p:cNvPr id="11" name="Freeform 11"/>
            <p:cNvSpPr/>
            <p:nvPr/>
          </p:nvSpPr>
          <p:spPr>
            <a:xfrm>
              <a:off x="0" y="0"/>
              <a:ext cx="20615050" cy="823882"/>
            </a:xfrm>
            <a:custGeom>
              <a:avLst/>
              <a:gdLst/>
              <a:ahLst/>
              <a:cxnLst/>
              <a:rect l="l" t="t" r="r" b="b"/>
              <a:pathLst>
                <a:path w="20615050" h="823882">
                  <a:moveTo>
                    <a:pt x="0" y="0"/>
                  </a:moveTo>
                  <a:lnTo>
                    <a:pt x="20615050" y="0"/>
                  </a:lnTo>
                  <a:lnTo>
                    <a:pt x="20615050" y="823882"/>
                  </a:lnTo>
                  <a:lnTo>
                    <a:pt x="0" y="823882"/>
                  </a:lnTo>
                  <a:close/>
                </a:path>
              </a:pathLst>
            </a:custGeom>
            <a:solidFill>
              <a:srgbClr val="000000">
                <a:alpha val="0"/>
              </a:srgbClr>
            </a:solidFill>
          </p:spPr>
        </p:sp>
        <p:sp>
          <p:nvSpPr>
            <p:cNvPr id="12" name="TextBox 12"/>
            <p:cNvSpPr txBox="1"/>
            <p:nvPr/>
          </p:nvSpPr>
          <p:spPr>
            <a:xfrm>
              <a:off x="0" y="-76200"/>
              <a:ext cx="20615050" cy="900082"/>
            </a:xfrm>
            <a:prstGeom prst="rect">
              <a:avLst/>
            </a:prstGeom>
          </p:spPr>
          <p:txBody>
            <a:bodyPr lIns="0" tIns="0" rIns="0" bIns="0" rtlCol="0" anchor="b"/>
            <a:lstStyle/>
            <a:p>
              <a:pPr algn="l">
                <a:lnSpc>
                  <a:spcPts val="4535"/>
                </a:lnSpc>
              </a:pPr>
              <a:r>
                <a:rPr lang="en-US" sz="3779" b="1">
                  <a:solidFill>
                    <a:srgbClr val="FFFFFF"/>
                  </a:solidFill>
                  <a:latin typeface="Gill Sans Bold"/>
                  <a:ea typeface="Gill Sans Bold"/>
                  <a:cs typeface="Gill Sans Bold"/>
                  <a:sym typeface="Gill Sans Bold"/>
                </a:rPr>
                <a:t>FEATURES</a:t>
              </a:r>
            </a:p>
          </p:txBody>
        </p:sp>
      </p:grpSp>
      <p:sp>
        <p:nvSpPr>
          <p:cNvPr id="13" name="TextBox 13"/>
          <p:cNvSpPr txBox="1"/>
          <p:nvPr/>
        </p:nvSpPr>
        <p:spPr>
          <a:xfrm>
            <a:off x="659607" y="2324100"/>
            <a:ext cx="16620834" cy="3691973"/>
          </a:xfrm>
          <a:prstGeom prst="rect">
            <a:avLst/>
          </a:prstGeom>
        </p:spPr>
        <p:txBody>
          <a:bodyPr lIns="0" tIns="0" rIns="0" bIns="0" rtlCol="0" anchor="t">
            <a:spAutoFit/>
          </a:bodyPr>
          <a:lstStyle/>
          <a:p>
            <a:pPr marL="244316" lvl="1">
              <a:lnSpc>
                <a:spcPct val="150000"/>
              </a:lnSpc>
            </a:pPr>
            <a:r>
              <a:rPr lang="en-US" sz="2700" b="1" dirty="0">
                <a:latin typeface="Arial" panose="020B0604020202020204" pitchFamily="34" charset="0"/>
                <a:cs typeface="Arial" panose="020B0604020202020204" pitchFamily="34" charset="0"/>
              </a:rPr>
              <a:t>User Portal:</a:t>
            </a:r>
            <a:r>
              <a:rPr lang="en-US" sz="2700" dirty="0">
                <a:latin typeface="Arial" panose="020B0604020202020204" pitchFamily="34" charset="0"/>
                <a:cs typeface="Arial" panose="020B0604020202020204" pitchFamily="34" charset="0"/>
              </a:rPr>
              <a:t> Secure login, profile updates, create and manage personal tasks.</a:t>
            </a:r>
            <a:br>
              <a:rPr lang="en-US" sz="2700" dirty="0">
                <a:latin typeface="Arial" panose="020B0604020202020204" pitchFamily="34" charset="0"/>
                <a:cs typeface="Arial" panose="020B0604020202020204" pitchFamily="34" charset="0"/>
              </a:rPr>
            </a:br>
            <a:r>
              <a:rPr lang="en-US" sz="2700" b="1" dirty="0">
                <a:latin typeface="Arial" panose="020B0604020202020204" pitchFamily="34" charset="0"/>
                <a:cs typeface="Arial" panose="020B0604020202020204" pitchFamily="34" charset="0"/>
              </a:rPr>
              <a:t>Admin Dashboard:</a:t>
            </a:r>
            <a:r>
              <a:rPr lang="en-US" sz="2700" dirty="0">
                <a:latin typeface="Arial" panose="020B0604020202020204" pitchFamily="34" charset="0"/>
                <a:cs typeface="Arial" panose="020B0604020202020204" pitchFamily="34" charset="0"/>
              </a:rPr>
              <a:t> User onboarding, project creation, task assignment, and overall management.</a:t>
            </a:r>
            <a:br>
              <a:rPr lang="en-US" sz="2700" dirty="0">
                <a:latin typeface="Arial" panose="020B0604020202020204" pitchFamily="34" charset="0"/>
                <a:cs typeface="Arial" panose="020B0604020202020204" pitchFamily="34" charset="0"/>
              </a:rPr>
            </a:br>
            <a:r>
              <a:rPr lang="en-US" sz="2700" b="1" dirty="0">
                <a:latin typeface="Arial" panose="020B0604020202020204" pitchFamily="34" charset="0"/>
                <a:cs typeface="Arial" panose="020B0604020202020204" pitchFamily="34" charset="0"/>
              </a:rPr>
              <a:t>Task Management:</a:t>
            </a:r>
            <a:r>
              <a:rPr lang="en-US" sz="2700" dirty="0">
                <a:latin typeface="Arial" panose="020B0604020202020204" pitchFamily="34" charset="0"/>
                <a:cs typeface="Arial" panose="020B0604020202020204" pitchFamily="34" charset="0"/>
              </a:rPr>
              <a:t> Add, edit, delete, and track task progress in real time.</a:t>
            </a:r>
            <a:br>
              <a:rPr lang="en-US" sz="2700" dirty="0">
                <a:latin typeface="Arial" panose="020B0604020202020204" pitchFamily="34" charset="0"/>
                <a:cs typeface="Arial" panose="020B0604020202020204" pitchFamily="34" charset="0"/>
              </a:rPr>
            </a:br>
            <a:r>
              <a:rPr lang="en-US" sz="2700" b="1" dirty="0">
                <a:latin typeface="Arial" panose="020B0604020202020204" pitchFamily="34" charset="0"/>
                <a:cs typeface="Arial" panose="020B0604020202020204" pitchFamily="34" charset="0"/>
              </a:rPr>
              <a:t>Security:</a:t>
            </a:r>
            <a:r>
              <a:rPr lang="en-US" sz="2700" dirty="0">
                <a:latin typeface="Arial" panose="020B0604020202020204" pitchFamily="34" charset="0"/>
                <a:cs typeface="Arial" panose="020B0604020202020204" pitchFamily="34" charset="0"/>
              </a:rPr>
              <a:t> Role-based access control and encrypted data storage.</a:t>
            </a:r>
            <a:br>
              <a:rPr lang="en-US" sz="2700" dirty="0">
                <a:latin typeface="Arial" panose="020B0604020202020204" pitchFamily="34" charset="0"/>
                <a:cs typeface="Arial" panose="020B0604020202020204" pitchFamily="34" charset="0"/>
              </a:rPr>
            </a:br>
            <a:r>
              <a:rPr lang="en-US" sz="2700" b="1" dirty="0">
                <a:latin typeface="Arial" panose="020B0604020202020204" pitchFamily="34" charset="0"/>
                <a:cs typeface="Arial" panose="020B0604020202020204" pitchFamily="34" charset="0"/>
              </a:rPr>
              <a:t>Responsive Design:</a:t>
            </a:r>
            <a:r>
              <a:rPr lang="en-US" sz="2700" dirty="0">
                <a:latin typeface="Arial" panose="020B0604020202020204" pitchFamily="34" charset="0"/>
                <a:cs typeface="Arial" panose="020B0604020202020204" pitchFamily="34" charset="0"/>
              </a:rPr>
              <a:t> Works seamlessly across desktops, tablets, and smartphones.</a:t>
            </a:r>
            <a:br>
              <a:rPr lang="en-US" sz="2700" dirty="0">
                <a:latin typeface="Arial" panose="020B0604020202020204" pitchFamily="34" charset="0"/>
                <a:cs typeface="Arial" panose="020B0604020202020204" pitchFamily="34" charset="0"/>
              </a:rPr>
            </a:br>
            <a:r>
              <a:rPr lang="en-US" sz="2700" b="1" dirty="0">
                <a:latin typeface="Arial" panose="020B0604020202020204" pitchFamily="34" charset="0"/>
                <a:cs typeface="Arial" panose="020B0604020202020204" pitchFamily="34" charset="0"/>
              </a:rPr>
              <a:t>Productivity Tools:</a:t>
            </a:r>
            <a:r>
              <a:rPr lang="en-US" sz="2700" dirty="0">
                <a:latin typeface="Arial" panose="020B0604020202020204" pitchFamily="34" charset="0"/>
                <a:cs typeface="Arial" panose="020B0604020202020204" pitchFamily="34" charset="0"/>
              </a:rPr>
              <a:t> Automated progress tracking, deadline reminders, and quick access to task details.</a:t>
            </a:r>
            <a:endParaRPr lang="en-US" sz="2700" dirty="0">
              <a:solidFill>
                <a:srgbClr val="3D3D3D"/>
              </a:solidFill>
              <a:latin typeface="Arial" panose="020B0604020202020204" pitchFamily="34" charset="0"/>
              <a:ea typeface="Arial"/>
              <a:cs typeface="Arial" panose="020B0604020202020204" pitchFamily="34" charset="0"/>
              <a:sym typeface="Arial"/>
            </a:endParaRPr>
          </a:p>
        </p:txBody>
      </p:sp>
      <p:grpSp>
        <p:nvGrpSpPr>
          <p:cNvPr id="14" name="Group 14"/>
          <p:cNvGrpSpPr/>
          <p:nvPr/>
        </p:nvGrpSpPr>
        <p:grpSpPr>
          <a:xfrm>
            <a:off x="15837694" y="9739312"/>
            <a:ext cx="1578768" cy="547688"/>
            <a:chOff x="0" y="0"/>
            <a:chExt cx="2105024" cy="730250"/>
          </a:xfrm>
        </p:grpSpPr>
        <p:sp>
          <p:nvSpPr>
            <p:cNvPr id="15" name="Freeform 15"/>
            <p:cNvSpPr/>
            <p:nvPr/>
          </p:nvSpPr>
          <p:spPr>
            <a:xfrm>
              <a:off x="0" y="0"/>
              <a:ext cx="2105024" cy="730250"/>
            </a:xfrm>
            <a:custGeom>
              <a:avLst/>
              <a:gdLst/>
              <a:ahLst/>
              <a:cxnLst/>
              <a:rect l="l" t="t" r="r" b="b"/>
              <a:pathLst>
                <a:path w="2105024" h="730250">
                  <a:moveTo>
                    <a:pt x="0" y="0"/>
                  </a:moveTo>
                  <a:lnTo>
                    <a:pt x="2105024" y="0"/>
                  </a:lnTo>
                  <a:lnTo>
                    <a:pt x="2105024" y="730250"/>
                  </a:lnTo>
                  <a:lnTo>
                    <a:pt x="0" y="730250"/>
                  </a:lnTo>
                  <a:close/>
                </a:path>
              </a:pathLst>
            </a:custGeom>
            <a:solidFill>
              <a:srgbClr val="000000">
                <a:alpha val="0"/>
              </a:srgbClr>
            </a:solidFill>
          </p:spPr>
        </p:sp>
        <p:sp>
          <p:nvSpPr>
            <p:cNvPr id="16" name="TextBox 16"/>
            <p:cNvSpPr txBox="1"/>
            <p:nvPr/>
          </p:nvSpPr>
          <p:spPr>
            <a:xfrm>
              <a:off x="0" y="-28575"/>
              <a:ext cx="2105024" cy="758825"/>
            </a:xfrm>
            <a:prstGeom prst="rect">
              <a:avLst/>
            </a:prstGeom>
          </p:spPr>
          <p:txBody>
            <a:bodyPr lIns="0" tIns="0" rIns="0" bIns="0" rtlCol="0" anchor="ctr"/>
            <a:lstStyle/>
            <a:p>
              <a:pPr algn="r">
                <a:lnSpc>
                  <a:spcPts val="1620"/>
                </a:lnSpc>
              </a:pPr>
              <a:r>
                <a:rPr lang="en-US" sz="1350">
                  <a:solidFill>
                    <a:srgbClr val="4590B8"/>
                  </a:solidFill>
                  <a:latin typeface="Gill Sans Light"/>
                  <a:ea typeface="Gill Sans Light"/>
                  <a:cs typeface="Gill Sans Light"/>
                  <a:sym typeface="Gill Sans Light"/>
                </a:rPr>
                <a:t>4</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132" y="685800"/>
            <a:ext cx="5555456" cy="142875"/>
            <a:chOff x="0" y="0"/>
            <a:chExt cx="7407274" cy="190500"/>
          </a:xfrm>
        </p:grpSpPr>
        <p:sp>
          <p:nvSpPr>
            <p:cNvPr id="3" name="Freeform 3"/>
            <p:cNvSpPr/>
            <p:nvPr/>
          </p:nvSpPr>
          <p:spPr>
            <a:xfrm>
              <a:off x="0" y="0"/>
              <a:ext cx="7407275" cy="190500"/>
            </a:xfrm>
            <a:custGeom>
              <a:avLst/>
              <a:gdLst/>
              <a:ahLst/>
              <a:cxnLst/>
              <a:rect l="l" t="t" r="r" b="b"/>
              <a:pathLst>
                <a:path w="7407275" h="190500">
                  <a:moveTo>
                    <a:pt x="0" y="0"/>
                  </a:moveTo>
                  <a:lnTo>
                    <a:pt x="7407275" y="0"/>
                  </a:lnTo>
                  <a:lnTo>
                    <a:pt x="7407275" y="190500"/>
                  </a:lnTo>
                  <a:lnTo>
                    <a:pt x="0" y="190500"/>
                  </a:lnTo>
                  <a:close/>
                </a:path>
              </a:pathLst>
            </a:custGeom>
            <a:solidFill>
              <a:srgbClr val="1A3260"/>
            </a:solidFill>
          </p:spPr>
        </p:sp>
      </p:grpSp>
      <p:grpSp>
        <p:nvGrpSpPr>
          <p:cNvPr id="4" name="Group 4"/>
          <p:cNvGrpSpPr/>
          <p:nvPr/>
        </p:nvGrpSpPr>
        <p:grpSpPr>
          <a:xfrm>
            <a:off x="12063412" y="681038"/>
            <a:ext cx="5555457" cy="147638"/>
            <a:chOff x="0" y="0"/>
            <a:chExt cx="7407276" cy="196850"/>
          </a:xfrm>
        </p:grpSpPr>
        <p:sp>
          <p:nvSpPr>
            <p:cNvPr id="5" name="Freeform 5"/>
            <p:cNvSpPr/>
            <p:nvPr/>
          </p:nvSpPr>
          <p:spPr>
            <a:xfrm>
              <a:off x="0" y="0"/>
              <a:ext cx="7407275" cy="196850"/>
            </a:xfrm>
            <a:custGeom>
              <a:avLst/>
              <a:gdLst/>
              <a:ahLst/>
              <a:cxnLst/>
              <a:rect l="l" t="t" r="r" b="b"/>
              <a:pathLst>
                <a:path w="7407275" h="196850">
                  <a:moveTo>
                    <a:pt x="0" y="0"/>
                  </a:moveTo>
                  <a:lnTo>
                    <a:pt x="7407275" y="0"/>
                  </a:lnTo>
                  <a:lnTo>
                    <a:pt x="7407275" y="196850"/>
                  </a:lnTo>
                  <a:lnTo>
                    <a:pt x="0" y="196850"/>
                  </a:lnTo>
                  <a:close/>
                </a:path>
              </a:pathLst>
            </a:custGeom>
            <a:solidFill>
              <a:srgbClr val="969FA7"/>
            </a:solidFill>
          </p:spPr>
        </p:sp>
      </p:grpSp>
      <p:grpSp>
        <p:nvGrpSpPr>
          <p:cNvPr id="6" name="Group 6"/>
          <p:cNvGrpSpPr/>
          <p:nvPr/>
        </p:nvGrpSpPr>
        <p:grpSpPr>
          <a:xfrm>
            <a:off x="6362700" y="685800"/>
            <a:ext cx="5555457" cy="138112"/>
            <a:chOff x="0" y="0"/>
            <a:chExt cx="7407276" cy="184150"/>
          </a:xfrm>
        </p:grpSpPr>
        <p:sp>
          <p:nvSpPr>
            <p:cNvPr id="7" name="Freeform 7"/>
            <p:cNvSpPr/>
            <p:nvPr/>
          </p:nvSpPr>
          <p:spPr>
            <a:xfrm>
              <a:off x="0" y="0"/>
              <a:ext cx="7407275" cy="184150"/>
            </a:xfrm>
            <a:custGeom>
              <a:avLst/>
              <a:gdLst/>
              <a:ahLst/>
              <a:cxnLst/>
              <a:rect l="l" t="t" r="r" b="b"/>
              <a:pathLst>
                <a:path w="7407275" h="184150">
                  <a:moveTo>
                    <a:pt x="0" y="0"/>
                  </a:moveTo>
                  <a:lnTo>
                    <a:pt x="7407275" y="0"/>
                  </a:lnTo>
                  <a:lnTo>
                    <a:pt x="7407275" y="184150"/>
                  </a:lnTo>
                  <a:lnTo>
                    <a:pt x="0" y="184150"/>
                  </a:lnTo>
                  <a:close/>
                </a:path>
              </a:pathLst>
            </a:custGeom>
            <a:solidFill>
              <a:srgbClr val="4590B8"/>
            </a:solidFill>
          </p:spPr>
        </p:sp>
      </p:grpSp>
      <p:grpSp>
        <p:nvGrpSpPr>
          <p:cNvPr id="8" name="Group 8"/>
          <p:cNvGrpSpPr/>
          <p:nvPr/>
        </p:nvGrpSpPr>
        <p:grpSpPr>
          <a:xfrm>
            <a:off x="659607" y="921544"/>
            <a:ext cx="16756856" cy="859631"/>
            <a:chOff x="0" y="0"/>
            <a:chExt cx="22342474" cy="1146174"/>
          </a:xfrm>
        </p:grpSpPr>
        <p:sp>
          <p:nvSpPr>
            <p:cNvPr id="9" name="Freeform 9"/>
            <p:cNvSpPr/>
            <p:nvPr/>
          </p:nvSpPr>
          <p:spPr>
            <a:xfrm>
              <a:off x="0" y="0"/>
              <a:ext cx="22342475" cy="1146175"/>
            </a:xfrm>
            <a:custGeom>
              <a:avLst/>
              <a:gdLst/>
              <a:ahLst/>
              <a:cxnLst/>
              <a:rect l="l" t="t" r="r" b="b"/>
              <a:pathLst>
                <a:path w="22342475" h="1146175">
                  <a:moveTo>
                    <a:pt x="0" y="0"/>
                  </a:moveTo>
                  <a:lnTo>
                    <a:pt x="22342475" y="0"/>
                  </a:lnTo>
                  <a:lnTo>
                    <a:pt x="22342475" y="1146175"/>
                  </a:lnTo>
                  <a:lnTo>
                    <a:pt x="0" y="1146175"/>
                  </a:lnTo>
                  <a:close/>
                </a:path>
              </a:pathLst>
            </a:custGeom>
            <a:solidFill>
              <a:srgbClr val="1A3260"/>
            </a:solidFill>
          </p:spPr>
        </p:sp>
      </p:grpSp>
      <p:grpSp>
        <p:nvGrpSpPr>
          <p:cNvPr id="10" name="Group 10"/>
          <p:cNvGrpSpPr/>
          <p:nvPr/>
        </p:nvGrpSpPr>
        <p:grpSpPr>
          <a:xfrm>
            <a:off x="871786" y="1053234"/>
            <a:ext cx="15461288" cy="617912"/>
            <a:chOff x="0" y="0"/>
            <a:chExt cx="20615050" cy="823882"/>
          </a:xfrm>
        </p:grpSpPr>
        <p:sp>
          <p:nvSpPr>
            <p:cNvPr id="11" name="Freeform 11"/>
            <p:cNvSpPr/>
            <p:nvPr/>
          </p:nvSpPr>
          <p:spPr>
            <a:xfrm>
              <a:off x="0" y="0"/>
              <a:ext cx="20615050" cy="823882"/>
            </a:xfrm>
            <a:custGeom>
              <a:avLst/>
              <a:gdLst/>
              <a:ahLst/>
              <a:cxnLst/>
              <a:rect l="l" t="t" r="r" b="b"/>
              <a:pathLst>
                <a:path w="20615050" h="823882">
                  <a:moveTo>
                    <a:pt x="0" y="0"/>
                  </a:moveTo>
                  <a:lnTo>
                    <a:pt x="20615050" y="0"/>
                  </a:lnTo>
                  <a:lnTo>
                    <a:pt x="20615050" y="823882"/>
                  </a:lnTo>
                  <a:lnTo>
                    <a:pt x="0" y="823882"/>
                  </a:lnTo>
                  <a:close/>
                </a:path>
              </a:pathLst>
            </a:custGeom>
            <a:solidFill>
              <a:srgbClr val="000000">
                <a:alpha val="0"/>
              </a:srgbClr>
            </a:solidFill>
          </p:spPr>
        </p:sp>
        <p:sp>
          <p:nvSpPr>
            <p:cNvPr id="12" name="TextBox 12"/>
            <p:cNvSpPr txBox="1"/>
            <p:nvPr/>
          </p:nvSpPr>
          <p:spPr>
            <a:xfrm>
              <a:off x="0" y="-76200"/>
              <a:ext cx="20615050" cy="900082"/>
            </a:xfrm>
            <a:prstGeom prst="rect">
              <a:avLst/>
            </a:prstGeom>
          </p:spPr>
          <p:txBody>
            <a:bodyPr lIns="0" tIns="0" rIns="0" bIns="0" rtlCol="0" anchor="b"/>
            <a:lstStyle/>
            <a:p>
              <a:pPr algn="l">
                <a:lnSpc>
                  <a:spcPts val="4535"/>
                </a:lnSpc>
              </a:pPr>
              <a:r>
                <a:rPr lang="en-US" sz="3779" b="1">
                  <a:solidFill>
                    <a:srgbClr val="FFFFFF"/>
                  </a:solidFill>
                  <a:latin typeface="Gill Sans Bold"/>
                  <a:ea typeface="Gill Sans Bold"/>
                  <a:cs typeface="Gill Sans Bold"/>
                  <a:sym typeface="Gill Sans Bold"/>
                </a:rPr>
                <a:t>TECHNOLOGY STACK</a:t>
              </a:r>
            </a:p>
          </p:txBody>
        </p:sp>
      </p:grpSp>
      <p:grpSp>
        <p:nvGrpSpPr>
          <p:cNvPr id="13" name="Group 13"/>
          <p:cNvGrpSpPr/>
          <p:nvPr/>
        </p:nvGrpSpPr>
        <p:grpSpPr>
          <a:xfrm>
            <a:off x="15837694" y="9739312"/>
            <a:ext cx="1578768" cy="547688"/>
            <a:chOff x="0" y="0"/>
            <a:chExt cx="2105024" cy="730250"/>
          </a:xfrm>
        </p:grpSpPr>
        <p:sp>
          <p:nvSpPr>
            <p:cNvPr id="14" name="Freeform 14"/>
            <p:cNvSpPr/>
            <p:nvPr/>
          </p:nvSpPr>
          <p:spPr>
            <a:xfrm>
              <a:off x="0" y="0"/>
              <a:ext cx="2105024" cy="730250"/>
            </a:xfrm>
            <a:custGeom>
              <a:avLst/>
              <a:gdLst/>
              <a:ahLst/>
              <a:cxnLst/>
              <a:rect l="l" t="t" r="r" b="b"/>
              <a:pathLst>
                <a:path w="2105024" h="730250">
                  <a:moveTo>
                    <a:pt x="0" y="0"/>
                  </a:moveTo>
                  <a:lnTo>
                    <a:pt x="2105024" y="0"/>
                  </a:lnTo>
                  <a:lnTo>
                    <a:pt x="2105024" y="730250"/>
                  </a:lnTo>
                  <a:lnTo>
                    <a:pt x="0" y="730250"/>
                  </a:lnTo>
                  <a:close/>
                </a:path>
              </a:pathLst>
            </a:custGeom>
            <a:solidFill>
              <a:srgbClr val="000000">
                <a:alpha val="0"/>
              </a:srgbClr>
            </a:solidFill>
          </p:spPr>
        </p:sp>
        <p:sp>
          <p:nvSpPr>
            <p:cNvPr id="15" name="TextBox 15"/>
            <p:cNvSpPr txBox="1"/>
            <p:nvPr/>
          </p:nvSpPr>
          <p:spPr>
            <a:xfrm>
              <a:off x="0" y="-28575"/>
              <a:ext cx="2105024" cy="758825"/>
            </a:xfrm>
            <a:prstGeom prst="rect">
              <a:avLst/>
            </a:prstGeom>
          </p:spPr>
          <p:txBody>
            <a:bodyPr lIns="0" tIns="0" rIns="0" bIns="0" rtlCol="0" anchor="ctr"/>
            <a:lstStyle/>
            <a:p>
              <a:pPr algn="r">
                <a:lnSpc>
                  <a:spcPts val="1620"/>
                </a:lnSpc>
              </a:pPr>
              <a:r>
                <a:rPr lang="en-US" sz="1350">
                  <a:solidFill>
                    <a:srgbClr val="4590B8"/>
                  </a:solidFill>
                  <a:latin typeface="Gill Sans Light"/>
                  <a:ea typeface="Gill Sans Light"/>
                  <a:cs typeface="Gill Sans Light"/>
                  <a:sym typeface="Gill Sans Light"/>
                </a:rPr>
                <a:t>5</a:t>
              </a:r>
            </a:p>
          </p:txBody>
        </p:sp>
      </p:grpSp>
      <p:grpSp>
        <p:nvGrpSpPr>
          <p:cNvPr id="16" name="Group 16"/>
          <p:cNvGrpSpPr/>
          <p:nvPr/>
        </p:nvGrpSpPr>
        <p:grpSpPr>
          <a:xfrm>
            <a:off x="558704" y="1995384"/>
            <a:ext cx="16544676" cy="2746197"/>
            <a:chOff x="0" y="0"/>
            <a:chExt cx="22059568" cy="3661596"/>
          </a:xfrm>
        </p:grpSpPr>
        <p:sp>
          <p:nvSpPr>
            <p:cNvPr id="17" name="Freeform 17"/>
            <p:cNvSpPr/>
            <p:nvPr/>
          </p:nvSpPr>
          <p:spPr>
            <a:xfrm>
              <a:off x="0" y="0"/>
              <a:ext cx="22059568" cy="3411064"/>
            </a:xfrm>
            <a:custGeom>
              <a:avLst/>
              <a:gdLst/>
              <a:ahLst/>
              <a:cxnLst/>
              <a:rect l="l" t="t" r="r" b="b"/>
              <a:pathLst>
                <a:path w="22059568" h="3411064">
                  <a:moveTo>
                    <a:pt x="0" y="0"/>
                  </a:moveTo>
                  <a:lnTo>
                    <a:pt x="22059568" y="0"/>
                  </a:lnTo>
                  <a:lnTo>
                    <a:pt x="22059568" y="3411064"/>
                  </a:lnTo>
                  <a:lnTo>
                    <a:pt x="0" y="3411064"/>
                  </a:lnTo>
                  <a:close/>
                </a:path>
              </a:pathLst>
            </a:custGeom>
            <a:solidFill>
              <a:srgbClr val="000000">
                <a:alpha val="0"/>
              </a:srgbClr>
            </a:solidFill>
          </p:spPr>
        </p:sp>
        <p:sp>
          <p:nvSpPr>
            <p:cNvPr id="18" name="TextBox 18"/>
            <p:cNvSpPr txBox="1"/>
            <p:nvPr/>
          </p:nvSpPr>
          <p:spPr>
            <a:xfrm>
              <a:off x="0" y="40981"/>
              <a:ext cx="22059568" cy="3620615"/>
            </a:xfrm>
            <a:prstGeom prst="rect">
              <a:avLst/>
            </a:prstGeom>
          </p:spPr>
          <p:txBody>
            <a:bodyPr lIns="0" tIns="0" rIns="0" bIns="0" rtlCol="0" anchor="ctr"/>
            <a:lstStyle/>
            <a:p>
              <a:pPr marL="488632" lvl="1" indent="-244316" algn="l">
                <a:lnSpc>
                  <a:spcPts val="4860"/>
                </a:lnSpc>
                <a:buFont typeface="Arial"/>
                <a:buChar char="•"/>
              </a:pPr>
              <a:r>
                <a:rPr lang="en-US" sz="2700" b="1" dirty="0">
                  <a:solidFill>
                    <a:srgbClr val="000000"/>
                  </a:solidFill>
                  <a:latin typeface="Arial Bold"/>
                  <a:ea typeface="Arial Bold"/>
                  <a:cs typeface="Arial Bold"/>
                  <a:sym typeface="Arial Bold"/>
                </a:rPr>
                <a:t>Backend</a:t>
              </a:r>
              <a:r>
                <a:rPr lang="en-US" sz="2700" dirty="0">
                  <a:solidFill>
                    <a:srgbClr val="000000"/>
                  </a:solidFill>
                  <a:latin typeface="Arial"/>
                  <a:ea typeface="Arial"/>
                  <a:cs typeface="Arial"/>
                  <a:sym typeface="Arial"/>
                </a:rPr>
                <a:t>: Spring Boot (Java) – API development and security.</a:t>
              </a:r>
            </a:p>
            <a:p>
              <a:pPr marL="488632" lvl="1" indent="-244316" algn="l">
                <a:lnSpc>
                  <a:spcPts val="4860"/>
                </a:lnSpc>
                <a:buFont typeface="Arial"/>
                <a:buChar char="•"/>
              </a:pPr>
              <a:r>
                <a:rPr lang="en-US" sz="2700" b="1" dirty="0">
                  <a:solidFill>
                    <a:srgbClr val="000000"/>
                  </a:solidFill>
                  <a:latin typeface="Arial Bold"/>
                  <a:ea typeface="Arial Bold"/>
                  <a:cs typeface="Arial Bold"/>
                  <a:sym typeface="Arial Bold"/>
                </a:rPr>
                <a:t>Frontend</a:t>
              </a:r>
              <a:r>
                <a:rPr lang="en-US" sz="2700" dirty="0">
                  <a:solidFill>
                    <a:srgbClr val="000000"/>
                  </a:solidFill>
                  <a:latin typeface="Arial"/>
                  <a:ea typeface="Arial"/>
                  <a:cs typeface="Arial"/>
                  <a:sym typeface="Arial"/>
                </a:rPr>
                <a:t>: React – Dynamic and responsive UI.</a:t>
              </a:r>
            </a:p>
            <a:p>
              <a:pPr marL="488632" lvl="1" indent="-244316" algn="l">
                <a:lnSpc>
                  <a:spcPts val="4860"/>
                </a:lnSpc>
                <a:buFont typeface="Arial"/>
                <a:buChar char="•"/>
              </a:pPr>
              <a:r>
                <a:rPr lang="en-US" sz="2700" b="1" dirty="0">
                  <a:solidFill>
                    <a:srgbClr val="000000"/>
                  </a:solidFill>
                  <a:latin typeface="Arial Bold"/>
                  <a:ea typeface="Arial Bold"/>
                  <a:cs typeface="Arial Bold"/>
                  <a:sym typeface="Arial Bold"/>
                </a:rPr>
                <a:t>Database</a:t>
              </a:r>
              <a:r>
                <a:rPr lang="en-US" sz="2700" dirty="0">
                  <a:solidFill>
                    <a:srgbClr val="000000"/>
                  </a:solidFill>
                  <a:latin typeface="Arial"/>
                  <a:ea typeface="Arial"/>
                  <a:cs typeface="Arial"/>
                  <a:sym typeface="Arial"/>
                </a:rPr>
                <a:t>: MySQL – Relational storage for tasks data.</a:t>
              </a:r>
            </a:p>
            <a:p>
              <a:pPr marL="488632" lvl="1" indent="-244316" algn="l">
                <a:lnSpc>
                  <a:spcPts val="4860"/>
                </a:lnSpc>
                <a:buFont typeface="Arial"/>
                <a:buChar char="•"/>
              </a:pPr>
              <a:r>
                <a:rPr lang="en-US" sz="2700" b="1" dirty="0">
                  <a:solidFill>
                    <a:srgbClr val="000000"/>
                  </a:solidFill>
                  <a:latin typeface="Arial Bold"/>
                  <a:ea typeface="Arial Bold"/>
                  <a:cs typeface="Arial Bold"/>
                  <a:sym typeface="Arial Bold"/>
                </a:rPr>
                <a:t>Tools</a:t>
              </a:r>
              <a:r>
                <a:rPr lang="en-US" sz="2700" dirty="0">
                  <a:solidFill>
                    <a:srgbClr val="000000"/>
                  </a:solidFill>
                  <a:latin typeface="Arial"/>
                  <a:ea typeface="Arial"/>
                  <a:cs typeface="Arial"/>
                  <a:sym typeface="Arial"/>
                </a:rPr>
                <a:t>: Maven, Git, Postman, Visual Studio Code.</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132" y="685800"/>
            <a:ext cx="5555456" cy="142875"/>
            <a:chOff x="0" y="0"/>
            <a:chExt cx="7407274" cy="190500"/>
          </a:xfrm>
        </p:grpSpPr>
        <p:sp>
          <p:nvSpPr>
            <p:cNvPr id="3" name="Freeform 3"/>
            <p:cNvSpPr/>
            <p:nvPr/>
          </p:nvSpPr>
          <p:spPr>
            <a:xfrm>
              <a:off x="0" y="0"/>
              <a:ext cx="7407275" cy="190500"/>
            </a:xfrm>
            <a:custGeom>
              <a:avLst/>
              <a:gdLst/>
              <a:ahLst/>
              <a:cxnLst/>
              <a:rect l="l" t="t" r="r" b="b"/>
              <a:pathLst>
                <a:path w="7407275" h="190500">
                  <a:moveTo>
                    <a:pt x="0" y="0"/>
                  </a:moveTo>
                  <a:lnTo>
                    <a:pt x="7407275" y="0"/>
                  </a:lnTo>
                  <a:lnTo>
                    <a:pt x="7407275" y="190500"/>
                  </a:lnTo>
                  <a:lnTo>
                    <a:pt x="0" y="190500"/>
                  </a:lnTo>
                  <a:close/>
                </a:path>
              </a:pathLst>
            </a:custGeom>
            <a:solidFill>
              <a:srgbClr val="1A3260"/>
            </a:solidFill>
          </p:spPr>
        </p:sp>
      </p:grpSp>
      <p:grpSp>
        <p:nvGrpSpPr>
          <p:cNvPr id="4" name="Group 4"/>
          <p:cNvGrpSpPr/>
          <p:nvPr/>
        </p:nvGrpSpPr>
        <p:grpSpPr>
          <a:xfrm>
            <a:off x="12063412" y="681038"/>
            <a:ext cx="5555457" cy="147638"/>
            <a:chOff x="0" y="0"/>
            <a:chExt cx="7407276" cy="196850"/>
          </a:xfrm>
        </p:grpSpPr>
        <p:sp>
          <p:nvSpPr>
            <p:cNvPr id="5" name="Freeform 5"/>
            <p:cNvSpPr/>
            <p:nvPr/>
          </p:nvSpPr>
          <p:spPr>
            <a:xfrm>
              <a:off x="0" y="0"/>
              <a:ext cx="7407275" cy="196850"/>
            </a:xfrm>
            <a:custGeom>
              <a:avLst/>
              <a:gdLst/>
              <a:ahLst/>
              <a:cxnLst/>
              <a:rect l="l" t="t" r="r" b="b"/>
              <a:pathLst>
                <a:path w="7407275" h="196850">
                  <a:moveTo>
                    <a:pt x="0" y="0"/>
                  </a:moveTo>
                  <a:lnTo>
                    <a:pt x="7407275" y="0"/>
                  </a:lnTo>
                  <a:lnTo>
                    <a:pt x="7407275" y="196850"/>
                  </a:lnTo>
                  <a:lnTo>
                    <a:pt x="0" y="196850"/>
                  </a:lnTo>
                  <a:close/>
                </a:path>
              </a:pathLst>
            </a:custGeom>
            <a:solidFill>
              <a:srgbClr val="969FA7"/>
            </a:solidFill>
          </p:spPr>
        </p:sp>
      </p:grpSp>
      <p:grpSp>
        <p:nvGrpSpPr>
          <p:cNvPr id="6" name="Group 6"/>
          <p:cNvGrpSpPr/>
          <p:nvPr/>
        </p:nvGrpSpPr>
        <p:grpSpPr>
          <a:xfrm>
            <a:off x="6362700" y="685800"/>
            <a:ext cx="5555457" cy="138112"/>
            <a:chOff x="0" y="0"/>
            <a:chExt cx="7407276" cy="184150"/>
          </a:xfrm>
        </p:grpSpPr>
        <p:sp>
          <p:nvSpPr>
            <p:cNvPr id="7" name="Freeform 7"/>
            <p:cNvSpPr/>
            <p:nvPr/>
          </p:nvSpPr>
          <p:spPr>
            <a:xfrm>
              <a:off x="0" y="0"/>
              <a:ext cx="7407275" cy="184150"/>
            </a:xfrm>
            <a:custGeom>
              <a:avLst/>
              <a:gdLst/>
              <a:ahLst/>
              <a:cxnLst/>
              <a:rect l="l" t="t" r="r" b="b"/>
              <a:pathLst>
                <a:path w="7407275" h="184150">
                  <a:moveTo>
                    <a:pt x="0" y="0"/>
                  </a:moveTo>
                  <a:lnTo>
                    <a:pt x="7407275" y="0"/>
                  </a:lnTo>
                  <a:lnTo>
                    <a:pt x="7407275" y="184150"/>
                  </a:lnTo>
                  <a:lnTo>
                    <a:pt x="0" y="184150"/>
                  </a:lnTo>
                  <a:close/>
                </a:path>
              </a:pathLst>
            </a:custGeom>
            <a:solidFill>
              <a:srgbClr val="4590B8"/>
            </a:solidFill>
          </p:spPr>
        </p:sp>
      </p:grpSp>
      <p:grpSp>
        <p:nvGrpSpPr>
          <p:cNvPr id="8" name="Group 8"/>
          <p:cNvGrpSpPr/>
          <p:nvPr/>
        </p:nvGrpSpPr>
        <p:grpSpPr>
          <a:xfrm>
            <a:off x="659607" y="921544"/>
            <a:ext cx="16756856" cy="859631"/>
            <a:chOff x="0" y="0"/>
            <a:chExt cx="22342474" cy="1146174"/>
          </a:xfrm>
        </p:grpSpPr>
        <p:sp>
          <p:nvSpPr>
            <p:cNvPr id="9" name="Freeform 9"/>
            <p:cNvSpPr/>
            <p:nvPr/>
          </p:nvSpPr>
          <p:spPr>
            <a:xfrm>
              <a:off x="0" y="0"/>
              <a:ext cx="22342475" cy="1146175"/>
            </a:xfrm>
            <a:custGeom>
              <a:avLst/>
              <a:gdLst/>
              <a:ahLst/>
              <a:cxnLst/>
              <a:rect l="l" t="t" r="r" b="b"/>
              <a:pathLst>
                <a:path w="22342475" h="1146175">
                  <a:moveTo>
                    <a:pt x="0" y="0"/>
                  </a:moveTo>
                  <a:lnTo>
                    <a:pt x="22342475" y="0"/>
                  </a:lnTo>
                  <a:lnTo>
                    <a:pt x="22342475" y="1146175"/>
                  </a:lnTo>
                  <a:lnTo>
                    <a:pt x="0" y="1146175"/>
                  </a:lnTo>
                  <a:close/>
                </a:path>
              </a:pathLst>
            </a:custGeom>
            <a:solidFill>
              <a:srgbClr val="1A3260"/>
            </a:solidFill>
          </p:spPr>
        </p:sp>
      </p:grpSp>
      <p:grpSp>
        <p:nvGrpSpPr>
          <p:cNvPr id="10" name="Group 10"/>
          <p:cNvGrpSpPr/>
          <p:nvPr/>
        </p:nvGrpSpPr>
        <p:grpSpPr>
          <a:xfrm>
            <a:off x="871786" y="1053234"/>
            <a:ext cx="15461288" cy="617912"/>
            <a:chOff x="0" y="0"/>
            <a:chExt cx="20615050" cy="823882"/>
          </a:xfrm>
        </p:grpSpPr>
        <p:sp>
          <p:nvSpPr>
            <p:cNvPr id="11" name="Freeform 11"/>
            <p:cNvSpPr/>
            <p:nvPr/>
          </p:nvSpPr>
          <p:spPr>
            <a:xfrm>
              <a:off x="0" y="0"/>
              <a:ext cx="20615050" cy="823882"/>
            </a:xfrm>
            <a:custGeom>
              <a:avLst/>
              <a:gdLst/>
              <a:ahLst/>
              <a:cxnLst/>
              <a:rect l="l" t="t" r="r" b="b"/>
              <a:pathLst>
                <a:path w="20615050" h="823882">
                  <a:moveTo>
                    <a:pt x="0" y="0"/>
                  </a:moveTo>
                  <a:lnTo>
                    <a:pt x="20615050" y="0"/>
                  </a:lnTo>
                  <a:lnTo>
                    <a:pt x="20615050" y="823882"/>
                  </a:lnTo>
                  <a:lnTo>
                    <a:pt x="0" y="823882"/>
                  </a:lnTo>
                  <a:close/>
                </a:path>
              </a:pathLst>
            </a:custGeom>
            <a:solidFill>
              <a:srgbClr val="000000">
                <a:alpha val="0"/>
              </a:srgbClr>
            </a:solidFill>
          </p:spPr>
        </p:sp>
        <p:sp>
          <p:nvSpPr>
            <p:cNvPr id="12" name="TextBox 12"/>
            <p:cNvSpPr txBox="1"/>
            <p:nvPr/>
          </p:nvSpPr>
          <p:spPr>
            <a:xfrm>
              <a:off x="0" y="-76200"/>
              <a:ext cx="20615050" cy="900082"/>
            </a:xfrm>
            <a:prstGeom prst="rect">
              <a:avLst/>
            </a:prstGeom>
          </p:spPr>
          <p:txBody>
            <a:bodyPr lIns="0" tIns="0" rIns="0" bIns="0" rtlCol="0" anchor="b"/>
            <a:lstStyle/>
            <a:p>
              <a:pPr algn="l">
                <a:lnSpc>
                  <a:spcPts val="4535"/>
                </a:lnSpc>
              </a:pPr>
              <a:r>
                <a:rPr lang="en-US" sz="3779" b="1">
                  <a:solidFill>
                    <a:srgbClr val="FFFFFF"/>
                  </a:solidFill>
                  <a:latin typeface="Gill Sans Bold"/>
                  <a:ea typeface="Gill Sans Bold"/>
                  <a:cs typeface="Gill Sans Bold"/>
                  <a:sym typeface="Gill Sans Bold"/>
                </a:rPr>
                <a:t>SYSTEM ARCHITECTURE</a:t>
              </a:r>
            </a:p>
          </p:txBody>
        </p:sp>
      </p:grpSp>
      <p:grpSp>
        <p:nvGrpSpPr>
          <p:cNvPr id="13" name="Group 13"/>
          <p:cNvGrpSpPr/>
          <p:nvPr/>
        </p:nvGrpSpPr>
        <p:grpSpPr>
          <a:xfrm>
            <a:off x="15837694" y="9739312"/>
            <a:ext cx="1578768" cy="547688"/>
            <a:chOff x="0" y="0"/>
            <a:chExt cx="2105024" cy="730250"/>
          </a:xfrm>
        </p:grpSpPr>
        <p:sp>
          <p:nvSpPr>
            <p:cNvPr id="14" name="Freeform 14"/>
            <p:cNvSpPr/>
            <p:nvPr/>
          </p:nvSpPr>
          <p:spPr>
            <a:xfrm>
              <a:off x="0" y="0"/>
              <a:ext cx="2105024" cy="730250"/>
            </a:xfrm>
            <a:custGeom>
              <a:avLst/>
              <a:gdLst/>
              <a:ahLst/>
              <a:cxnLst/>
              <a:rect l="l" t="t" r="r" b="b"/>
              <a:pathLst>
                <a:path w="2105024" h="730250">
                  <a:moveTo>
                    <a:pt x="0" y="0"/>
                  </a:moveTo>
                  <a:lnTo>
                    <a:pt x="2105024" y="0"/>
                  </a:lnTo>
                  <a:lnTo>
                    <a:pt x="2105024" y="730250"/>
                  </a:lnTo>
                  <a:lnTo>
                    <a:pt x="0" y="730250"/>
                  </a:lnTo>
                  <a:close/>
                </a:path>
              </a:pathLst>
            </a:custGeom>
            <a:solidFill>
              <a:srgbClr val="000000">
                <a:alpha val="0"/>
              </a:srgbClr>
            </a:solidFill>
          </p:spPr>
        </p:sp>
        <p:sp>
          <p:nvSpPr>
            <p:cNvPr id="15" name="TextBox 15"/>
            <p:cNvSpPr txBox="1"/>
            <p:nvPr/>
          </p:nvSpPr>
          <p:spPr>
            <a:xfrm>
              <a:off x="0" y="-28575"/>
              <a:ext cx="2105024" cy="758825"/>
            </a:xfrm>
            <a:prstGeom prst="rect">
              <a:avLst/>
            </a:prstGeom>
          </p:spPr>
          <p:txBody>
            <a:bodyPr lIns="0" tIns="0" rIns="0" bIns="0" rtlCol="0" anchor="ctr"/>
            <a:lstStyle/>
            <a:p>
              <a:pPr algn="r">
                <a:lnSpc>
                  <a:spcPts val="1620"/>
                </a:lnSpc>
              </a:pPr>
              <a:r>
                <a:rPr lang="en-US" sz="1350">
                  <a:solidFill>
                    <a:srgbClr val="4590B8"/>
                  </a:solidFill>
                  <a:latin typeface="Gill Sans Light"/>
                  <a:ea typeface="Gill Sans Light"/>
                  <a:cs typeface="Gill Sans Light"/>
                  <a:sym typeface="Gill Sans Light"/>
                </a:rPr>
                <a:t>6</a:t>
              </a:r>
            </a:p>
          </p:txBody>
        </p:sp>
      </p:grpSp>
      <p:sp>
        <p:nvSpPr>
          <p:cNvPr id="16" name="TextBox 16"/>
          <p:cNvSpPr txBox="1"/>
          <p:nvPr/>
        </p:nvSpPr>
        <p:spPr>
          <a:xfrm>
            <a:off x="659607" y="2386033"/>
            <a:ext cx="8792154" cy="5924570"/>
          </a:xfrm>
          <a:prstGeom prst="rect">
            <a:avLst/>
          </a:prstGeom>
        </p:spPr>
        <p:txBody>
          <a:bodyPr lIns="0" tIns="0" rIns="0" bIns="0" rtlCol="0" anchor="t">
            <a:spAutoFit/>
          </a:bodyPr>
          <a:lstStyle/>
          <a:p>
            <a:pPr algn="l">
              <a:lnSpc>
                <a:spcPts val="4860"/>
              </a:lnSpc>
            </a:pPr>
            <a:r>
              <a:rPr lang="en-US" sz="2700">
                <a:solidFill>
                  <a:srgbClr val="3D3D3D"/>
                </a:solidFill>
                <a:latin typeface="Arial"/>
                <a:ea typeface="Arial"/>
                <a:cs typeface="Arial"/>
                <a:sym typeface="Arial"/>
              </a:rPr>
              <a:t>Three-Tier Model:</a:t>
            </a:r>
          </a:p>
          <a:p>
            <a:pPr marL="488632" lvl="1" indent="-244316" algn="l">
              <a:lnSpc>
                <a:spcPts val="4860"/>
              </a:lnSpc>
              <a:buFont typeface="Arial"/>
              <a:buChar char="•"/>
            </a:pPr>
            <a:r>
              <a:rPr lang="en-US" sz="2700" b="1">
                <a:solidFill>
                  <a:srgbClr val="3D3D3D"/>
                </a:solidFill>
                <a:latin typeface="Arial Bold"/>
                <a:ea typeface="Arial Bold"/>
                <a:cs typeface="Arial Bold"/>
                <a:sym typeface="Arial Bold"/>
              </a:rPr>
              <a:t>Presentation Layer:</a:t>
            </a:r>
            <a:r>
              <a:rPr lang="en-US" sz="2700">
                <a:solidFill>
                  <a:srgbClr val="3D3D3D"/>
                </a:solidFill>
                <a:latin typeface="Arial"/>
                <a:ea typeface="Arial"/>
                <a:cs typeface="Arial"/>
                <a:sym typeface="Arial"/>
              </a:rPr>
              <a:t> React.js frontend providing a responsive and user-friendly interface, connected through REST APIs.</a:t>
            </a:r>
          </a:p>
          <a:p>
            <a:pPr marL="488632" lvl="1" indent="-244316" algn="l">
              <a:lnSpc>
                <a:spcPts val="4860"/>
              </a:lnSpc>
              <a:buFont typeface="Arial"/>
              <a:buChar char="•"/>
            </a:pPr>
            <a:r>
              <a:rPr lang="en-US" sz="2700" b="1">
                <a:solidFill>
                  <a:srgbClr val="3D3D3D"/>
                </a:solidFill>
                <a:latin typeface="Arial Bold"/>
                <a:ea typeface="Arial Bold"/>
                <a:cs typeface="Arial Bold"/>
                <a:sym typeface="Arial Bold"/>
              </a:rPr>
              <a:t>Application Layer:</a:t>
            </a:r>
            <a:r>
              <a:rPr lang="en-US" sz="2700">
                <a:solidFill>
                  <a:srgbClr val="3D3D3D"/>
                </a:solidFill>
                <a:latin typeface="Arial"/>
                <a:ea typeface="Arial"/>
                <a:cs typeface="Arial"/>
                <a:sym typeface="Arial"/>
              </a:rPr>
              <a:t> Spring Boot backend managing request handling, authentication, and data operations.</a:t>
            </a:r>
          </a:p>
          <a:p>
            <a:pPr marL="488632" lvl="1" indent="-244316" algn="l">
              <a:lnSpc>
                <a:spcPts val="4860"/>
              </a:lnSpc>
              <a:buFont typeface="Arial"/>
              <a:buChar char="•"/>
            </a:pPr>
            <a:r>
              <a:rPr lang="en-US" sz="2700" b="1">
                <a:solidFill>
                  <a:srgbClr val="3D3D3D"/>
                </a:solidFill>
                <a:latin typeface="Arial Bold"/>
                <a:ea typeface="Arial Bold"/>
                <a:cs typeface="Arial Bold"/>
                <a:sym typeface="Arial Bold"/>
              </a:rPr>
              <a:t>Data Layer:</a:t>
            </a:r>
            <a:r>
              <a:rPr lang="en-US" sz="2700">
                <a:solidFill>
                  <a:srgbClr val="3D3D3D"/>
                </a:solidFill>
                <a:latin typeface="Arial"/>
                <a:ea typeface="Arial"/>
                <a:cs typeface="Arial"/>
                <a:sym typeface="Arial"/>
              </a:rPr>
              <a:t> MySQL database storing all application data securely and efficiently.</a:t>
            </a:r>
          </a:p>
        </p:txBody>
      </p:sp>
      <p:pic>
        <p:nvPicPr>
          <p:cNvPr id="19" name="Picture 18">
            <a:extLst>
              <a:ext uri="{FF2B5EF4-FFF2-40B4-BE49-F238E27FC236}">
                <a16:creationId xmlns:a16="http://schemas.microsoft.com/office/drawing/2014/main" id="{14E001B5-CB31-945C-02A3-A7C648FE12DE}"/>
              </a:ext>
            </a:extLst>
          </p:cNvPr>
          <p:cNvPicPr>
            <a:picLocks noChangeAspect="1"/>
          </p:cNvPicPr>
          <p:nvPr/>
        </p:nvPicPr>
        <p:blipFill>
          <a:blip r:embed="rId2"/>
          <a:stretch>
            <a:fillRect/>
          </a:stretch>
        </p:blipFill>
        <p:spPr>
          <a:xfrm>
            <a:off x="9296400" y="2387262"/>
            <a:ext cx="8120062" cy="65281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132" y="685800"/>
            <a:ext cx="5555456" cy="142875"/>
            <a:chOff x="0" y="0"/>
            <a:chExt cx="7407274" cy="190500"/>
          </a:xfrm>
        </p:grpSpPr>
        <p:sp>
          <p:nvSpPr>
            <p:cNvPr id="3" name="Freeform 3"/>
            <p:cNvSpPr/>
            <p:nvPr/>
          </p:nvSpPr>
          <p:spPr>
            <a:xfrm>
              <a:off x="0" y="0"/>
              <a:ext cx="7407275" cy="190500"/>
            </a:xfrm>
            <a:custGeom>
              <a:avLst/>
              <a:gdLst/>
              <a:ahLst/>
              <a:cxnLst/>
              <a:rect l="l" t="t" r="r" b="b"/>
              <a:pathLst>
                <a:path w="7407275" h="190500">
                  <a:moveTo>
                    <a:pt x="0" y="0"/>
                  </a:moveTo>
                  <a:lnTo>
                    <a:pt x="7407275" y="0"/>
                  </a:lnTo>
                  <a:lnTo>
                    <a:pt x="7407275" y="190500"/>
                  </a:lnTo>
                  <a:lnTo>
                    <a:pt x="0" y="190500"/>
                  </a:lnTo>
                  <a:close/>
                </a:path>
              </a:pathLst>
            </a:custGeom>
            <a:solidFill>
              <a:srgbClr val="1A3260"/>
            </a:solidFill>
          </p:spPr>
        </p:sp>
      </p:grpSp>
      <p:grpSp>
        <p:nvGrpSpPr>
          <p:cNvPr id="4" name="Group 4"/>
          <p:cNvGrpSpPr/>
          <p:nvPr/>
        </p:nvGrpSpPr>
        <p:grpSpPr>
          <a:xfrm>
            <a:off x="12063412" y="681038"/>
            <a:ext cx="5555457" cy="147638"/>
            <a:chOff x="0" y="0"/>
            <a:chExt cx="7407276" cy="196850"/>
          </a:xfrm>
        </p:grpSpPr>
        <p:sp>
          <p:nvSpPr>
            <p:cNvPr id="5" name="Freeform 5"/>
            <p:cNvSpPr/>
            <p:nvPr/>
          </p:nvSpPr>
          <p:spPr>
            <a:xfrm>
              <a:off x="0" y="0"/>
              <a:ext cx="7407275" cy="196850"/>
            </a:xfrm>
            <a:custGeom>
              <a:avLst/>
              <a:gdLst/>
              <a:ahLst/>
              <a:cxnLst/>
              <a:rect l="l" t="t" r="r" b="b"/>
              <a:pathLst>
                <a:path w="7407275" h="196850">
                  <a:moveTo>
                    <a:pt x="0" y="0"/>
                  </a:moveTo>
                  <a:lnTo>
                    <a:pt x="7407275" y="0"/>
                  </a:lnTo>
                  <a:lnTo>
                    <a:pt x="7407275" y="196850"/>
                  </a:lnTo>
                  <a:lnTo>
                    <a:pt x="0" y="196850"/>
                  </a:lnTo>
                  <a:close/>
                </a:path>
              </a:pathLst>
            </a:custGeom>
            <a:solidFill>
              <a:srgbClr val="969FA7"/>
            </a:solidFill>
          </p:spPr>
        </p:sp>
      </p:grpSp>
      <p:grpSp>
        <p:nvGrpSpPr>
          <p:cNvPr id="6" name="Group 6"/>
          <p:cNvGrpSpPr/>
          <p:nvPr/>
        </p:nvGrpSpPr>
        <p:grpSpPr>
          <a:xfrm>
            <a:off x="6362700" y="685800"/>
            <a:ext cx="5555457" cy="138112"/>
            <a:chOff x="0" y="0"/>
            <a:chExt cx="7407276" cy="184150"/>
          </a:xfrm>
        </p:grpSpPr>
        <p:sp>
          <p:nvSpPr>
            <p:cNvPr id="7" name="Freeform 7"/>
            <p:cNvSpPr/>
            <p:nvPr/>
          </p:nvSpPr>
          <p:spPr>
            <a:xfrm>
              <a:off x="0" y="0"/>
              <a:ext cx="7407275" cy="184150"/>
            </a:xfrm>
            <a:custGeom>
              <a:avLst/>
              <a:gdLst/>
              <a:ahLst/>
              <a:cxnLst/>
              <a:rect l="l" t="t" r="r" b="b"/>
              <a:pathLst>
                <a:path w="7407275" h="184150">
                  <a:moveTo>
                    <a:pt x="0" y="0"/>
                  </a:moveTo>
                  <a:lnTo>
                    <a:pt x="7407275" y="0"/>
                  </a:lnTo>
                  <a:lnTo>
                    <a:pt x="7407275" y="184150"/>
                  </a:lnTo>
                  <a:lnTo>
                    <a:pt x="0" y="184150"/>
                  </a:lnTo>
                  <a:close/>
                </a:path>
              </a:pathLst>
            </a:custGeom>
            <a:solidFill>
              <a:srgbClr val="4590B8"/>
            </a:solidFill>
          </p:spPr>
        </p:sp>
      </p:grpSp>
      <p:grpSp>
        <p:nvGrpSpPr>
          <p:cNvPr id="8" name="Group 8"/>
          <p:cNvGrpSpPr/>
          <p:nvPr/>
        </p:nvGrpSpPr>
        <p:grpSpPr>
          <a:xfrm>
            <a:off x="659607" y="921544"/>
            <a:ext cx="16756856" cy="859631"/>
            <a:chOff x="0" y="0"/>
            <a:chExt cx="22342474" cy="1146174"/>
          </a:xfrm>
        </p:grpSpPr>
        <p:sp>
          <p:nvSpPr>
            <p:cNvPr id="9" name="Freeform 9"/>
            <p:cNvSpPr/>
            <p:nvPr/>
          </p:nvSpPr>
          <p:spPr>
            <a:xfrm>
              <a:off x="0" y="0"/>
              <a:ext cx="22342475" cy="1146175"/>
            </a:xfrm>
            <a:custGeom>
              <a:avLst/>
              <a:gdLst/>
              <a:ahLst/>
              <a:cxnLst/>
              <a:rect l="l" t="t" r="r" b="b"/>
              <a:pathLst>
                <a:path w="22342475" h="1146175">
                  <a:moveTo>
                    <a:pt x="0" y="0"/>
                  </a:moveTo>
                  <a:lnTo>
                    <a:pt x="22342475" y="0"/>
                  </a:lnTo>
                  <a:lnTo>
                    <a:pt x="22342475" y="1146175"/>
                  </a:lnTo>
                  <a:lnTo>
                    <a:pt x="0" y="1146175"/>
                  </a:lnTo>
                  <a:close/>
                </a:path>
              </a:pathLst>
            </a:custGeom>
            <a:solidFill>
              <a:srgbClr val="1A3260"/>
            </a:solidFill>
          </p:spPr>
        </p:sp>
      </p:grpSp>
      <p:grpSp>
        <p:nvGrpSpPr>
          <p:cNvPr id="10" name="Group 10"/>
          <p:cNvGrpSpPr/>
          <p:nvPr/>
        </p:nvGrpSpPr>
        <p:grpSpPr>
          <a:xfrm>
            <a:off x="871786" y="1053234"/>
            <a:ext cx="15461288" cy="617912"/>
            <a:chOff x="0" y="0"/>
            <a:chExt cx="20615050" cy="823882"/>
          </a:xfrm>
        </p:grpSpPr>
        <p:sp>
          <p:nvSpPr>
            <p:cNvPr id="11" name="Freeform 11"/>
            <p:cNvSpPr/>
            <p:nvPr/>
          </p:nvSpPr>
          <p:spPr>
            <a:xfrm>
              <a:off x="0" y="0"/>
              <a:ext cx="20615050" cy="823882"/>
            </a:xfrm>
            <a:custGeom>
              <a:avLst/>
              <a:gdLst/>
              <a:ahLst/>
              <a:cxnLst/>
              <a:rect l="l" t="t" r="r" b="b"/>
              <a:pathLst>
                <a:path w="20615050" h="823882">
                  <a:moveTo>
                    <a:pt x="0" y="0"/>
                  </a:moveTo>
                  <a:lnTo>
                    <a:pt x="20615050" y="0"/>
                  </a:lnTo>
                  <a:lnTo>
                    <a:pt x="20615050" y="823882"/>
                  </a:lnTo>
                  <a:lnTo>
                    <a:pt x="0" y="823882"/>
                  </a:lnTo>
                  <a:close/>
                </a:path>
              </a:pathLst>
            </a:custGeom>
            <a:solidFill>
              <a:srgbClr val="000000">
                <a:alpha val="0"/>
              </a:srgbClr>
            </a:solidFill>
          </p:spPr>
        </p:sp>
        <p:sp>
          <p:nvSpPr>
            <p:cNvPr id="12" name="TextBox 12"/>
            <p:cNvSpPr txBox="1"/>
            <p:nvPr/>
          </p:nvSpPr>
          <p:spPr>
            <a:xfrm>
              <a:off x="0" y="-76200"/>
              <a:ext cx="20615050" cy="900082"/>
            </a:xfrm>
            <a:prstGeom prst="rect">
              <a:avLst/>
            </a:prstGeom>
          </p:spPr>
          <p:txBody>
            <a:bodyPr lIns="0" tIns="0" rIns="0" bIns="0" rtlCol="0" anchor="b"/>
            <a:lstStyle/>
            <a:p>
              <a:pPr algn="l">
                <a:lnSpc>
                  <a:spcPts val="4535"/>
                </a:lnSpc>
              </a:pPr>
              <a:r>
                <a:rPr lang="en-US" sz="3779" b="1">
                  <a:solidFill>
                    <a:srgbClr val="FFFFFF"/>
                  </a:solidFill>
                  <a:latin typeface="Gill Sans Bold"/>
                  <a:ea typeface="Gill Sans Bold"/>
                  <a:cs typeface="Gill Sans Bold"/>
                  <a:sym typeface="Gill Sans Bold"/>
                </a:rPr>
                <a:t>ER DIAGRAM</a:t>
              </a:r>
            </a:p>
          </p:txBody>
        </p:sp>
      </p:grpSp>
      <p:grpSp>
        <p:nvGrpSpPr>
          <p:cNvPr id="15" name="Group 15"/>
          <p:cNvGrpSpPr/>
          <p:nvPr/>
        </p:nvGrpSpPr>
        <p:grpSpPr>
          <a:xfrm>
            <a:off x="15837694" y="9739312"/>
            <a:ext cx="1578768" cy="547688"/>
            <a:chOff x="0" y="0"/>
            <a:chExt cx="2105024" cy="730250"/>
          </a:xfrm>
        </p:grpSpPr>
        <p:sp>
          <p:nvSpPr>
            <p:cNvPr id="16" name="Freeform 16"/>
            <p:cNvSpPr/>
            <p:nvPr/>
          </p:nvSpPr>
          <p:spPr>
            <a:xfrm>
              <a:off x="0" y="0"/>
              <a:ext cx="2105024" cy="730250"/>
            </a:xfrm>
            <a:custGeom>
              <a:avLst/>
              <a:gdLst/>
              <a:ahLst/>
              <a:cxnLst/>
              <a:rect l="l" t="t" r="r" b="b"/>
              <a:pathLst>
                <a:path w="2105024" h="730250">
                  <a:moveTo>
                    <a:pt x="0" y="0"/>
                  </a:moveTo>
                  <a:lnTo>
                    <a:pt x="2105024" y="0"/>
                  </a:lnTo>
                  <a:lnTo>
                    <a:pt x="2105024" y="730250"/>
                  </a:lnTo>
                  <a:lnTo>
                    <a:pt x="0" y="730250"/>
                  </a:lnTo>
                  <a:close/>
                </a:path>
              </a:pathLst>
            </a:custGeom>
            <a:solidFill>
              <a:srgbClr val="000000">
                <a:alpha val="0"/>
              </a:srgbClr>
            </a:solidFill>
          </p:spPr>
        </p:sp>
        <p:sp>
          <p:nvSpPr>
            <p:cNvPr id="17" name="TextBox 17"/>
            <p:cNvSpPr txBox="1"/>
            <p:nvPr/>
          </p:nvSpPr>
          <p:spPr>
            <a:xfrm>
              <a:off x="0" y="-28575"/>
              <a:ext cx="2105024" cy="758825"/>
            </a:xfrm>
            <a:prstGeom prst="rect">
              <a:avLst/>
            </a:prstGeom>
          </p:spPr>
          <p:txBody>
            <a:bodyPr lIns="0" tIns="0" rIns="0" bIns="0" rtlCol="0" anchor="ctr"/>
            <a:lstStyle/>
            <a:p>
              <a:pPr algn="r">
                <a:lnSpc>
                  <a:spcPts val="1620"/>
                </a:lnSpc>
              </a:pPr>
              <a:r>
                <a:rPr lang="en-US" sz="1350">
                  <a:solidFill>
                    <a:srgbClr val="4590B8"/>
                  </a:solidFill>
                  <a:latin typeface="Gill Sans Light"/>
                  <a:ea typeface="Gill Sans Light"/>
                  <a:cs typeface="Gill Sans Light"/>
                  <a:sym typeface="Gill Sans Light"/>
                </a:rPr>
                <a:t>7</a:t>
              </a:r>
            </a:p>
          </p:txBody>
        </p:sp>
      </p:grpSp>
      <p:pic>
        <p:nvPicPr>
          <p:cNvPr id="19" name="Picture 18">
            <a:extLst>
              <a:ext uri="{FF2B5EF4-FFF2-40B4-BE49-F238E27FC236}">
                <a16:creationId xmlns:a16="http://schemas.microsoft.com/office/drawing/2014/main" id="{EA7E3725-F6D8-1311-485C-F004A44428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90" y="2019300"/>
            <a:ext cx="16473410" cy="7848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132" y="685800"/>
            <a:ext cx="5555456" cy="142875"/>
            <a:chOff x="0" y="0"/>
            <a:chExt cx="7407274" cy="190500"/>
          </a:xfrm>
        </p:grpSpPr>
        <p:sp>
          <p:nvSpPr>
            <p:cNvPr id="3" name="Freeform 3"/>
            <p:cNvSpPr/>
            <p:nvPr/>
          </p:nvSpPr>
          <p:spPr>
            <a:xfrm>
              <a:off x="0" y="0"/>
              <a:ext cx="7407275" cy="190500"/>
            </a:xfrm>
            <a:custGeom>
              <a:avLst/>
              <a:gdLst/>
              <a:ahLst/>
              <a:cxnLst/>
              <a:rect l="l" t="t" r="r" b="b"/>
              <a:pathLst>
                <a:path w="7407275" h="190500">
                  <a:moveTo>
                    <a:pt x="0" y="0"/>
                  </a:moveTo>
                  <a:lnTo>
                    <a:pt x="7407275" y="0"/>
                  </a:lnTo>
                  <a:lnTo>
                    <a:pt x="7407275" y="190500"/>
                  </a:lnTo>
                  <a:lnTo>
                    <a:pt x="0" y="190500"/>
                  </a:lnTo>
                  <a:close/>
                </a:path>
              </a:pathLst>
            </a:custGeom>
            <a:solidFill>
              <a:srgbClr val="1A3260"/>
            </a:solidFill>
          </p:spPr>
        </p:sp>
      </p:grpSp>
      <p:grpSp>
        <p:nvGrpSpPr>
          <p:cNvPr id="4" name="Group 4"/>
          <p:cNvGrpSpPr/>
          <p:nvPr/>
        </p:nvGrpSpPr>
        <p:grpSpPr>
          <a:xfrm>
            <a:off x="12063412" y="681038"/>
            <a:ext cx="5555457" cy="147638"/>
            <a:chOff x="0" y="0"/>
            <a:chExt cx="7407276" cy="196850"/>
          </a:xfrm>
        </p:grpSpPr>
        <p:sp>
          <p:nvSpPr>
            <p:cNvPr id="5" name="Freeform 5"/>
            <p:cNvSpPr/>
            <p:nvPr/>
          </p:nvSpPr>
          <p:spPr>
            <a:xfrm>
              <a:off x="0" y="0"/>
              <a:ext cx="7407275" cy="196850"/>
            </a:xfrm>
            <a:custGeom>
              <a:avLst/>
              <a:gdLst/>
              <a:ahLst/>
              <a:cxnLst/>
              <a:rect l="l" t="t" r="r" b="b"/>
              <a:pathLst>
                <a:path w="7407275" h="196850">
                  <a:moveTo>
                    <a:pt x="0" y="0"/>
                  </a:moveTo>
                  <a:lnTo>
                    <a:pt x="7407275" y="0"/>
                  </a:lnTo>
                  <a:lnTo>
                    <a:pt x="7407275" y="196850"/>
                  </a:lnTo>
                  <a:lnTo>
                    <a:pt x="0" y="196850"/>
                  </a:lnTo>
                  <a:close/>
                </a:path>
              </a:pathLst>
            </a:custGeom>
            <a:solidFill>
              <a:srgbClr val="969FA7"/>
            </a:solidFill>
          </p:spPr>
        </p:sp>
      </p:grpSp>
      <p:grpSp>
        <p:nvGrpSpPr>
          <p:cNvPr id="6" name="Group 6"/>
          <p:cNvGrpSpPr/>
          <p:nvPr/>
        </p:nvGrpSpPr>
        <p:grpSpPr>
          <a:xfrm>
            <a:off x="6362700" y="685800"/>
            <a:ext cx="5555457" cy="138112"/>
            <a:chOff x="0" y="0"/>
            <a:chExt cx="7407276" cy="184150"/>
          </a:xfrm>
        </p:grpSpPr>
        <p:sp>
          <p:nvSpPr>
            <p:cNvPr id="7" name="Freeform 7"/>
            <p:cNvSpPr/>
            <p:nvPr/>
          </p:nvSpPr>
          <p:spPr>
            <a:xfrm>
              <a:off x="0" y="0"/>
              <a:ext cx="7407275" cy="184150"/>
            </a:xfrm>
            <a:custGeom>
              <a:avLst/>
              <a:gdLst/>
              <a:ahLst/>
              <a:cxnLst/>
              <a:rect l="l" t="t" r="r" b="b"/>
              <a:pathLst>
                <a:path w="7407275" h="184150">
                  <a:moveTo>
                    <a:pt x="0" y="0"/>
                  </a:moveTo>
                  <a:lnTo>
                    <a:pt x="7407275" y="0"/>
                  </a:lnTo>
                  <a:lnTo>
                    <a:pt x="7407275" y="184150"/>
                  </a:lnTo>
                  <a:lnTo>
                    <a:pt x="0" y="184150"/>
                  </a:lnTo>
                  <a:close/>
                </a:path>
              </a:pathLst>
            </a:custGeom>
            <a:solidFill>
              <a:srgbClr val="4590B8"/>
            </a:solidFill>
          </p:spPr>
        </p:sp>
      </p:grpSp>
      <p:grpSp>
        <p:nvGrpSpPr>
          <p:cNvPr id="8" name="Group 8"/>
          <p:cNvGrpSpPr/>
          <p:nvPr/>
        </p:nvGrpSpPr>
        <p:grpSpPr>
          <a:xfrm>
            <a:off x="659607" y="921544"/>
            <a:ext cx="16756856" cy="859631"/>
            <a:chOff x="0" y="0"/>
            <a:chExt cx="22342474" cy="1146174"/>
          </a:xfrm>
        </p:grpSpPr>
        <p:sp>
          <p:nvSpPr>
            <p:cNvPr id="9" name="Freeform 9"/>
            <p:cNvSpPr/>
            <p:nvPr/>
          </p:nvSpPr>
          <p:spPr>
            <a:xfrm>
              <a:off x="0" y="0"/>
              <a:ext cx="22342475" cy="1146175"/>
            </a:xfrm>
            <a:custGeom>
              <a:avLst/>
              <a:gdLst/>
              <a:ahLst/>
              <a:cxnLst/>
              <a:rect l="l" t="t" r="r" b="b"/>
              <a:pathLst>
                <a:path w="22342475" h="1146175">
                  <a:moveTo>
                    <a:pt x="0" y="0"/>
                  </a:moveTo>
                  <a:lnTo>
                    <a:pt x="22342475" y="0"/>
                  </a:lnTo>
                  <a:lnTo>
                    <a:pt x="22342475" y="1146175"/>
                  </a:lnTo>
                  <a:lnTo>
                    <a:pt x="0" y="1146175"/>
                  </a:lnTo>
                  <a:close/>
                </a:path>
              </a:pathLst>
            </a:custGeom>
            <a:solidFill>
              <a:srgbClr val="1A3260"/>
            </a:solidFill>
          </p:spPr>
        </p:sp>
      </p:grpSp>
      <p:grpSp>
        <p:nvGrpSpPr>
          <p:cNvPr id="10" name="Group 10"/>
          <p:cNvGrpSpPr/>
          <p:nvPr/>
        </p:nvGrpSpPr>
        <p:grpSpPr>
          <a:xfrm>
            <a:off x="871786" y="1053234"/>
            <a:ext cx="15461288" cy="721279"/>
            <a:chOff x="0" y="0"/>
            <a:chExt cx="20615050" cy="961705"/>
          </a:xfrm>
        </p:grpSpPr>
        <p:sp>
          <p:nvSpPr>
            <p:cNvPr id="11" name="Freeform 11"/>
            <p:cNvSpPr/>
            <p:nvPr/>
          </p:nvSpPr>
          <p:spPr>
            <a:xfrm>
              <a:off x="0" y="0"/>
              <a:ext cx="20615050" cy="961705"/>
            </a:xfrm>
            <a:custGeom>
              <a:avLst/>
              <a:gdLst/>
              <a:ahLst/>
              <a:cxnLst/>
              <a:rect l="l" t="t" r="r" b="b"/>
              <a:pathLst>
                <a:path w="20615050" h="961705">
                  <a:moveTo>
                    <a:pt x="0" y="0"/>
                  </a:moveTo>
                  <a:lnTo>
                    <a:pt x="20615050" y="0"/>
                  </a:lnTo>
                  <a:lnTo>
                    <a:pt x="20615050" y="961705"/>
                  </a:lnTo>
                  <a:lnTo>
                    <a:pt x="0" y="961705"/>
                  </a:lnTo>
                  <a:close/>
                </a:path>
              </a:pathLst>
            </a:custGeom>
            <a:solidFill>
              <a:srgbClr val="000000">
                <a:alpha val="0"/>
              </a:srgbClr>
            </a:solidFill>
          </p:spPr>
        </p:sp>
        <p:sp>
          <p:nvSpPr>
            <p:cNvPr id="12" name="TextBox 12"/>
            <p:cNvSpPr txBox="1"/>
            <p:nvPr/>
          </p:nvSpPr>
          <p:spPr>
            <a:xfrm>
              <a:off x="0" y="-76200"/>
              <a:ext cx="20615050" cy="1037905"/>
            </a:xfrm>
            <a:prstGeom prst="rect">
              <a:avLst/>
            </a:prstGeom>
          </p:spPr>
          <p:txBody>
            <a:bodyPr lIns="0" tIns="0" rIns="0" bIns="0" rtlCol="0" anchor="b"/>
            <a:lstStyle/>
            <a:p>
              <a:pPr algn="l">
                <a:lnSpc>
                  <a:spcPts val="4535"/>
                </a:lnSpc>
              </a:pPr>
              <a:r>
                <a:rPr lang="en-US" sz="3779" b="1">
                  <a:solidFill>
                    <a:srgbClr val="FFFFFF"/>
                  </a:solidFill>
                  <a:latin typeface="Gill Sans Bold"/>
                  <a:ea typeface="Gill Sans Bold"/>
                  <a:cs typeface="Gill Sans Bold"/>
                  <a:sym typeface="Gill Sans Bold"/>
                </a:rPr>
                <a:t>UML DIAGRAM</a:t>
              </a:r>
            </a:p>
          </p:txBody>
        </p:sp>
      </p:grpSp>
      <p:grpSp>
        <p:nvGrpSpPr>
          <p:cNvPr id="13" name="Group 13"/>
          <p:cNvGrpSpPr/>
          <p:nvPr/>
        </p:nvGrpSpPr>
        <p:grpSpPr>
          <a:xfrm>
            <a:off x="15837694" y="9739312"/>
            <a:ext cx="1578768" cy="547688"/>
            <a:chOff x="0" y="0"/>
            <a:chExt cx="2105024" cy="730250"/>
          </a:xfrm>
        </p:grpSpPr>
        <p:sp>
          <p:nvSpPr>
            <p:cNvPr id="14" name="Freeform 14"/>
            <p:cNvSpPr/>
            <p:nvPr/>
          </p:nvSpPr>
          <p:spPr>
            <a:xfrm>
              <a:off x="0" y="0"/>
              <a:ext cx="2105024" cy="730250"/>
            </a:xfrm>
            <a:custGeom>
              <a:avLst/>
              <a:gdLst/>
              <a:ahLst/>
              <a:cxnLst/>
              <a:rect l="l" t="t" r="r" b="b"/>
              <a:pathLst>
                <a:path w="2105024" h="730250">
                  <a:moveTo>
                    <a:pt x="0" y="0"/>
                  </a:moveTo>
                  <a:lnTo>
                    <a:pt x="2105024" y="0"/>
                  </a:lnTo>
                  <a:lnTo>
                    <a:pt x="2105024" y="730250"/>
                  </a:lnTo>
                  <a:lnTo>
                    <a:pt x="0" y="730250"/>
                  </a:lnTo>
                  <a:close/>
                </a:path>
              </a:pathLst>
            </a:custGeom>
            <a:solidFill>
              <a:srgbClr val="000000">
                <a:alpha val="0"/>
              </a:srgbClr>
            </a:solidFill>
          </p:spPr>
        </p:sp>
        <p:sp>
          <p:nvSpPr>
            <p:cNvPr id="15" name="TextBox 15"/>
            <p:cNvSpPr txBox="1"/>
            <p:nvPr/>
          </p:nvSpPr>
          <p:spPr>
            <a:xfrm>
              <a:off x="0" y="-28575"/>
              <a:ext cx="2105024" cy="758825"/>
            </a:xfrm>
            <a:prstGeom prst="rect">
              <a:avLst/>
            </a:prstGeom>
          </p:spPr>
          <p:txBody>
            <a:bodyPr lIns="0" tIns="0" rIns="0" bIns="0" rtlCol="0" anchor="ctr"/>
            <a:lstStyle/>
            <a:p>
              <a:pPr algn="r">
                <a:lnSpc>
                  <a:spcPts val="1620"/>
                </a:lnSpc>
              </a:pPr>
              <a:r>
                <a:rPr lang="en-US" sz="1350">
                  <a:solidFill>
                    <a:srgbClr val="4590B8"/>
                  </a:solidFill>
                  <a:latin typeface="Gill Sans Light"/>
                  <a:ea typeface="Gill Sans Light"/>
                  <a:cs typeface="Gill Sans Light"/>
                  <a:sym typeface="Gill Sans Light"/>
                </a:rPr>
                <a:t>9</a:t>
              </a:r>
            </a:p>
          </p:txBody>
        </p:sp>
      </p:grpSp>
      <p:sp>
        <p:nvSpPr>
          <p:cNvPr id="16" name="TextBox 16"/>
          <p:cNvSpPr txBox="1"/>
          <p:nvPr/>
        </p:nvSpPr>
        <p:spPr>
          <a:xfrm>
            <a:off x="691254" y="2195512"/>
            <a:ext cx="2859794" cy="466725"/>
          </a:xfrm>
          <a:prstGeom prst="rect">
            <a:avLst/>
          </a:prstGeom>
        </p:spPr>
        <p:txBody>
          <a:bodyPr lIns="0" tIns="0" rIns="0" bIns="0" rtlCol="0" anchor="t">
            <a:spAutoFit/>
          </a:bodyPr>
          <a:lstStyle/>
          <a:p>
            <a:pPr algn="l">
              <a:lnSpc>
                <a:spcPts val="3240"/>
              </a:lnSpc>
            </a:pPr>
            <a:r>
              <a:rPr lang="en-US" sz="2700" b="1" dirty="0">
                <a:solidFill>
                  <a:srgbClr val="000000"/>
                </a:solidFill>
                <a:latin typeface="Gill Sans Bold"/>
                <a:ea typeface="Gill Sans Bold"/>
                <a:cs typeface="Gill Sans Bold"/>
                <a:sym typeface="Gill Sans Bold"/>
              </a:rPr>
              <a:t>Class diagram:</a:t>
            </a:r>
          </a:p>
        </p:txBody>
      </p:sp>
      <p:pic>
        <p:nvPicPr>
          <p:cNvPr id="20" name="Picture 19">
            <a:extLst>
              <a:ext uri="{FF2B5EF4-FFF2-40B4-BE49-F238E27FC236}">
                <a16:creationId xmlns:a16="http://schemas.microsoft.com/office/drawing/2014/main" id="{B9F13D65-D5AB-3ACA-1760-D63E064C024A}"/>
              </a:ext>
            </a:extLst>
          </p:cNvPr>
          <p:cNvPicPr>
            <a:picLocks noChangeAspect="1"/>
          </p:cNvPicPr>
          <p:nvPr/>
        </p:nvPicPr>
        <p:blipFill>
          <a:blip r:embed="rId2"/>
          <a:stretch>
            <a:fillRect/>
          </a:stretch>
        </p:blipFill>
        <p:spPr>
          <a:xfrm>
            <a:off x="659605" y="2888456"/>
            <a:ext cx="16756857" cy="68227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132" y="685800"/>
            <a:ext cx="5555456" cy="142875"/>
            <a:chOff x="0" y="0"/>
            <a:chExt cx="7407274" cy="190500"/>
          </a:xfrm>
        </p:grpSpPr>
        <p:sp>
          <p:nvSpPr>
            <p:cNvPr id="3" name="Freeform 3"/>
            <p:cNvSpPr/>
            <p:nvPr/>
          </p:nvSpPr>
          <p:spPr>
            <a:xfrm>
              <a:off x="0" y="0"/>
              <a:ext cx="7407275" cy="190500"/>
            </a:xfrm>
            <a:custGeom>
              <a:avLst/>
              <a:gdLst/>
              <a:ahLst/>
              <a:cxnLst/>
              <a:rect l="l" t="t" r="r" b="b"/>
              <a:pathLst>
                <a:path w="7407275" h="190500">
                  <a:moveTo>
                    <a:pt x="0" y="0"/>
                  </a:moveTo>
                  <a:lnTo>
                    <a:pt x="7407275" y="0"/>
                  </a:lnTo>
                  <a:lnTo>
                    <a:pt x="7407275" y="190500"/>
                  </a:lnTo>
                  <a:lnTo>
                    <a:pt x="0" y="190500"/>
                  </a:lnTo>
                  <a:close/>
                </a:path>
              </a:pathLst>
            </a:custGeom>
            <a:solidFill>
              <a:srgbClr val="1A3260"/>
            </a:solidFill>
          </p:spPr>
        </p:sp>
      </p:grpSp>
      <p:grpSp>
        <p:nvGrpSpPr>
          <p:cNvPr id="4" name="Group 4"/>
          <p:cNvGrpSpPr/>
          <p:nvPr/>
        </p:nvGrpSpPr>
        <p:grpSpPr>
          <a:xfrm>
            <a:off x="12063412" y="681038"/>
            <a:ext cx="5555457" cy="147638"/>
            <a:chOff x="0" y="0"/>
            <a:chExt cx="7407276" cy="196850"/>
          </a:xfrm>
        </p:grpSpPr>
        <p:sp>
          <p:nvSpPr>
            <p:cNvPr id="5" name="Freeform 5"/>
            <p:cNvSpPr/>
            <p:nvPr/>
          </p:nvSpPr>
          <p:spPr>
            <a:xfrm>
              <a:off x="0" y="0"/>
              <a:ext cx="7407275" cy="196850"/>
            </a:xfrm>
            <a:custGeom>
              <a:avLst/>
              <a:gdLst/>
              <a:ahLst/>
              <a:cxnLst/>
              <a:rect l="l" t="t" r="r" b="b"/>
              <a:pathLst>
                <a:path w="7407275" h="196850">
                  <a:moveTo>
                    <a:pt x="0" y="0"/>
                  </a:moveTo>
                  <a:lnTo>
                    <a:pt x="7407275" y="0"/>
                  </a:lnTo>
                  <a:lnTo>
                    <a:pt x="7407275" y="196850"/>
                  </a:lnTo>
                  <a:lnTo>
                    <a:pt x="0" y="196850"/>
                  </a:lnTo>
                  <a:close/>
                </a:path>
              </a:pathLst>
            </a:custGeom>
            <a:solidFill>
              <a:srgbClr val="969FA7"/>
            </a:solidFill>
          </p:spPr>
        </p:sp>
      </p:grpSp>
      <p:grpSp>
        <p:nvGrpSpPr>
          <p:cNvPr id="6" name="Group 6"/>
          <p:cNvGrpSpPr/>
          <p:nvPr/>
        </p:nvGrpSpPr>
        <p:grpSpPr>
          <a:xfrm>
            <a:off x="6362700" y="685800"/>
            <a:ext cx="5555457" cy="138112"/>
            <a:chOff x="0" y="0"/>
            <a:chExt cx="7407276" cy="184150"/>
          </a:xfrm>
        </p:grpSpPr>
        <p:sp>
          <p:nvSpPr>
            <p:cNvPr id="7" name="Freeform 7"/>
            <p:cNvSpPr/>
            <p:nvPr/>
          </p:nvSpPr>
          <p:spPr>
            <a:xfrm>
              <a:off x="0" y="0"/>
              <a:ext cx="7407275" cy="184150"/>
            </a:xfrm>
            <a:custGeom>
              <a:avLst/>
              <a:gdLst/>
              <a:ahLst/>
              <a:cxnLst/>
              <a:rect l="l" t="t" r="r" b="b"/>
              <a:pathLst>
                <a:path w="7407275" h="184150">
                  <a:moveTo>
                    <a:pt x="0" y="0"/>
                  </a:moveTo>
                  <a:lnTo>
                    <a:pt x="7407275" y="0"/>
                  </a:lnTo>
                  <a:lnTo>
                    <a:pt x="7407275" y="184150"/>
                  </a:lnTo>
                  <a:lnTo>
                    <a:pt x="0" y="184150"/>
                  </a:lnTo>
                  <a:close/>
                </a:path>
              </a:pathLst>
            </a:custGeom>
            <a:solidFill>
              <a:srgbClr val="4590B8"/>
            </a:solidFill>
          </p:spPr>
        </p:sp>
      </p:grpSp>
      <p:grpSp>
        <p:nvGrpSpPr>
          <p:cNvPr id="8" name="Group 8"/>
          <p:cNvGrpSpPr/>
          <p:nvPr/>
        </p:nvGrpSpPr>
        <p:grpSpPr>
          <a:xfrm>
            <a:off x="659607" y="921544"/>
            <a:ext cx="16756856" cy="859631"/>
            <a:chOff x="0" y="0"/>
            <a:chExt cx="22342474" cy="1146174"/>
          </a:xfrm>
        </p:grpSpPr>
        <p:sp>
          <p:nvSpPr>
            <p:cNvPr id="9" name="Freeform 9"/>
            <p:cNvSpPr/>
            <p:nvPr/>
          </p:nvSpPr>
          <p:spPr>
            <a:xfrm>
              <a:off x="0" y="0"/>
              <a:ext cx="22342475" cy="1146175"/>
            </a:xfrm>
            <a:custGeom>
              <a:avLst/>
              <a:gdLst/>
              <a:ahLst/>
              <a:cxnLst/>
              <a:rect l="l" t="t" r="r" b="b"/>
              <a:pathLst>
                <a:path w="22342475" h="1146175">
                  <a:moveTo>
                    <a:pt x="0" y="0"/>
                  </a:moveTo>
                  <a:lnTo>
                    <a:pt x="22342475" y="0"/>
                  </a:lnTo>
                  <a:lnTo>
                    <a:pt x="22342475" y="1146175"/>
                  </a:lnTo>
                  <a:lnTo>
                    <a:pt x="0" y="1146175"/>
                  </a:lnTo>
                  <a:close/>
                </a:path>
              </a:pathLst>
            </a:custGeom>
            <a:solidFill>
              <a:srgbClr val="1A3260"/>
            </a:solidFill>
          </p:spPr>
        </p:sp>
      </p:grpSp>
      <p:grpSp>
        <p:nvGrpSpPr>
          <p:cNvPr id="10" name="Group 10"/>
          <p:cNvGrpSpPr/>
          <p:nvPr/>
        </p:nvGrpSpPr>
        <p:grpSpPr>
          <a:xfrm>
            <a:off x="871786" y="1053234"/>
            <a:ext cx="15461288" cy="721279"/>
            <a:chOff x="0" y="0"/>
            <a:chExt cx="20615050" cy="961705"/>
          </a:xfrm>
        </p:grpSpPr>
        <p:sp>
          <p:nvSpPr>
            <p:cNvPr id="11" name="Freeform 11"/>
            <p:cNvSpPr/>
            <p:nvPr/>
          </p:nvSpPr>
          <p:spPr>
            <a:xfrm>
              <a:off x="0" y="0"/>
              <a:ext cx="20615050" cy="961705"/>
            </a:xfrm>
            <a:custGeom>
              <a:avLst/>
              <a:gdLst/>
              <a:ahLst/>
              <a:cxnLst/>
              <a:rect l="l" t="t" r="r" b="b"/>
              <a:pathLst>
                <a:path w="20615050" h="961705">
                  <a:moveTo>
                    <a:pt x="0" y="0"/>
                  </a:moveTo>
                  <a:lnTo>
                    <a:pt x="20615050" y="0"/>
                  </a:lnTo>
                  <a:lnTo>
                    <a:pt x="20615050" y="961705"/>
                  </a:lnTo>
                  <a:lnTo>
                    <a:pt x="0" y="961705"/>
                  </a:lnTo>
                  <a:close/>
                </a:path>
              </a:pathLst>
            </a:custGeom>
            <a:solidFill>
              <a:srgbClr val="000000">
                <a:alpha val="0"/>
              </a:srgbClr>
            </a:solidFill>
          </p:spPr>
        </p:sp>
        <p:sp>
          <p:nvSpPr>
            <p:cNvPr id="12" name="TextBox 12"/>
            <p:cNvSpPr txBox="1"/>
            <p:nvPr/>
          </p:nvSpPr>
          <p:spPr>
            <a:xfrm>
              <a:off x="0" y="-76200"/>
              <a:ext cx="20615050" cy="1037905"/>
            </a:xfrm>
            <a:prstGeom prst="rect">
              <a:avLst/>
            </a:prstGeom>
          </p:spPr>
          <p:txBody>
            <a:bodyPr lIns="0" tIns="0" rIns="0" bIns="0" rtlCol="0" anchor="b"/>
            <a:lstStyle/>
            <a:p>
              <a:pPr algn="l">
                <a:lnSpc>
                  <a:spcPts val="4535"/>
                </a:lnSpc>
              </a:pPr>
              <a:r>
                <a:rPr lang="en-US" sz="3779" b="1" dirty="0">
                  <a:solidFill>
                    <a:srgbClr val="FFFFFF"/>
                  </a:solidFill>
                  <a:latin typeface="Gill Sans Bold"/>
                  <a:ea typeface="Gill Sans Bold"/>
                  <a:cs typeface="Gill Sans Bold"/>
                  <a:sym typeface="Gill Sans Bold"/>
                </a:rPr>
                <a:t>PROJECT SAMPLES</a:t>
              </a:r>
            </a:p>
          </p:txBody>
        </p:sp>
      </p:grpSp>
      <p:grpSp>
        <p:nvGrpSpPr>
          <p:cNvPr id="13" name="Group 13"/>
          <p:cNvGrpSpPr/>
          <p:nvPr/>
        </p:nvGrpSpPr>
        <p:grpSpPr>
          <a:xfrm>
            <a:off x="15837694" y="9739312"/>
            <a:ext cx="1578768" cy="547688"/>
            <a:chOff x="0" y="0"/>
            <a:chExt cx="2105024" cy="730250"/>
          </a:xfrm>
        </p:grpSpPr>
        <p:sp>
          <p:nvSpPr>
            <p:cNvPr id="14" name="Freeform 14"/>
            <p:cNvSpPr/>
            <p:nvPr/>
          </p:nvSpPr>
          <p:spPr>
            <a:xfrm>
              <a:off x="0" y="0"/>
              <a:ext cx="2105024" cy="730250"/>
            </a:xfrm>
            <a:custGeom>
              <a:avLst/>
              <a:gdLst/>
              <a:ahLst/>
              <a:cxnLst/>
              <a:rect l="l" t="t" r="r" b="b"/>
              <a:pathLst>
                <a:path w="2105024" h="730250">
                  <a:moveTo>
                    <a:pt x="0" y="0"/>
                  </a:moveTo>
                  <a:lnTo>
                    <a:pt x="2105024" y="0"/>
                  </a:lnTo>
                  <a:lnTo>
                    <a:pt x="2105024" y="730250"/>
                  </a:lnTo>
                  <a:lnTo>
                    <a:pt x="0" y="730250"/>
                  </a:lnTo>
                  <a:close/>
                </a:path>
              </a:pathLst>
            </a:custGeom>
            <a:solidFill>
              <a:srgbClr val="000000">
                <a:alpha val="0"/>
              </a:srgbClr>
            </a:solidFill>
          </p:spPr>
        </p:sp>
        <p:sp>
          <p:nvSpPr>
            <p:cNvPr id="15" name="TextBox 15"/>
            <p:cNvSpPr txBox="1"/>
            <p:nvPr/>
          </p:nvSpPr>
          <p:spPr>
            <a:xfrm>
              <a:off x="0" y="-28575"/>
              <a:ext cx="2105024" cy="758825"/>
            </a:xfrm>
            <a:prstGeom prst="rect">
              <a:avLst/>
            </a:prstGeom>
          </p:spPr>
          <p:txBody>
            <a:bodyPr lIns="0" tIns="0" rIns="0" bIns="0" rtlCol="0" anchor="ctr"/>
            <a:lstStyle/>
            <a:p>
              <a:pPr algn="r">
                <a:lnSpc>
                  <a:spcPts val="1620"/>
                </a:lnSpc>
              </a:pPr>
              <a:r>
                <a:rPr lang="en-US" sz="1350">
                  <a:solidFill>
                    <a:srgbClr val="4590B8"/>
                  </a:solidFill>
                  <a:latin typeface="Gill Sans Light"/>
                  <a:ea typeface="Gill Sans Light"/>
                  <a:cs typeface="Gill Sans Light"/>
                  <a:sym typeface="Gill Sans Light"/>
                </a:rPr>
                <a:t>11</a:t>
              </a:r>
            </a:p>
          </p:txBody>
        </p:sp>
      </p:grpSp>
      <p:pic>
        <p:nvPicPr>
          <p:cNvPr id="25" name="Picture 24">
            <a:extLst>
              <a:ext uri="{FF2B5EF4-FFF2-40B4-BE49-F238E27FC236}">
                <a16:creationId xmlns:a16="http://schemas.microsoft.com/office/drawing/2014/main" id="{D2BBA6B8-3180-3B1F-DD25-62FFEED19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317955"/>
            <a:ext cx="7239000" cy="3587545"/>
          </a:xfrm>
          <a:prstGeom prst="rect">
            <a:avLst/>
          </a:prstGeom>
          <a:ln w="28575">
            <a:solidFill>
              <a:schemeClr val="tx1"/>
            </a:solidFill>
          </a:ln>
        </p:spPr>
      </p:pic>
      <p:pic>
        <p:nvPicPr>
          <p:cNvPr id="27" name="Picture 26">
            <a:extLst>
              <a:ext uri="{FF2B5EF4-FFF2-40B4-BE49-F238E27FC236}">
                <a16:creationId xmlns:a16="http://schemas.microsoft.com/office/drawing/2014/main" id="{69B310F5-0670-A099-32FC-F703A972FE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6800" y="2317955"/>
            <a:ext cx="7256776" cy="3587545"/>
          </a:xfrm>
          <a:prstGeom prst="rect">
            <a:avLst/>
          </a:prstGeom>
          <a:ln w="28575">
            <a:solidFill>
              <a:schemeClr val="tx1"/>
            </a:solidFill>
          </a:ln>
        </p:spPr>
      </p:pic>
      <p:pic>
        <p:nvPicPr>
          <p:cNvPr id="29" name="Picture 28">
            <a:extLst>
              <a:ext uri="{FF2B5EF4-FFF2-40B4-BE49-F238E27FC236}">
                <a16:creationId xmlns:a16="http://schemas.microsoft.com/office/drawing/2014/main" id="{A13C65C7-79A4-D413-566D-01EF3BFC83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800" y="6414895"/>
            <a:ext cx="7256776" cy="3587545"/>
          </a:xfrm>
          <a:prstGeom prst="rect">
            <a:avLst/>
          </a:prstGeom>
          <a:ln w="28575">
            <a:solidFill>
              <a:schemeClr val="tx1"/>
            </a:solid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613</Words>
  <Application>Microsoft Office PowerPoint</Application>
  <PresentationFormat>Custom</PresentationFormat>
  <Paragraphs>65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Gill Sans Bold</vt:lpstr>
      <vt:lpstr>Arial</vt:lpstr>
      <vt:lpstr>Gill Sans Light</vt:lpstr>
      <vt:lpstr>Gill Sans Light Italics</vt:lpstr>
      <vt:lpstr>Arial Bold</vt:lpstr>
      <vt:lpstr>Century Gothic Paneuropean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PAVITHRAA S (73772227135) SANJAI K R (73772227145) SUKESH S (73772227154) VISHAL M A (737722261) IV Year/CSBS</dc:title>
  <dc:creator>Prabhuu</dc:creator>
  <cp:lastModifiedBy>prabhu vijayakumar</cp:lastModifiedBy>
  <cp:revision>2</cp:revision>
  <dcterms:created xsi:type="dcterms:W3CDTF">2006-08-16T00:00:00Z</dcterms:created>
  <dcterms:modified xsi:type="dcterms:W3CDTF">2025-08-13T04:51:00Z</dcterms:modified>
  <dc:identifier>DAGv6LUdVYA</dc:identifier>
</cp:coreProperties>
</file>