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7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3" name=""/>
          <p:cNvSpPr txBox="1"/>
          <p:nvPr/>
        </p:nvSpPr>
        <p:spPr>
          <a:xfrm>
            <a:off x="1541380" y="1397635"/>
            <a:ext cx="9735838" cy="5069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Collect and consolidate employee performance data from various sources.
    - Clean and preprocess data to ensure accuracy and consistency.
2.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pt</a:t>
            </a:r>
            <a:r>
              <a:rPr b="1" sz="2800" lang="en-US">
                <a:solidFill>
                  <a:srgbClr val="000000"/>
                </a:solidFill>
              </a:rPr>
              <a:t>ive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tics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Use Excel formulas and functions to calculate performance metrics (e.g., average score, percentage change).
    - Create data visualizations (e.g., charts, tables) to summarize and display performance data.
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cs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    - Apply statistical techniques (e.g., regression, correlation) to identify relationships between performance metrics.
    - Use Excel's built-in statistical functions (e.g., CORREL, REGRESS) or add-ins (e.g., Analysis ToolPak).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1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2124074" y="1943735"/>
            <a:ext cx="6782448" cy="4003040"/>
          </a:xfrm>
          <a:prstGeom prst="rect"/>
        </p:spPr>
        <p:txBody>
          <a:bodyPr rtlCol="0" wrap="square">
            <a:spAutoFit/>
          </a:bodyPr>
          <a:p>
            <a:r>
              <a:rPr b="1" sz="2400" lang="en-US">
                <a:solidFill>
                  <a:srgbClr val="000000"/>
                </a:solidFill>
              </a:rPr>
              <a:t>&gt;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Key findings and insights from the data analysis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sz="2800" lang="en-US">
                <a:solidFill>
                  <a:srgbClr val="000000"/>
                </a:solidFill>
              </a:rPr>
              <a:t> Visualizations and dashboards for easy interpretation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 for HR and management based on the analysis
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&gt;</a:t>
            </a:r>
            <a:r>
              <a:rPr sz="2800" lang="en-US">
                <a:solidFill>
                  <a:srgbClr val="000000"/>
                </a:solidFill>
              </a:rPr>
              <a:t> Future directions for continued performance improvement and monitoring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1513207" y="1959297"/>
            <a:ext cx="9165587" cy="25298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The Employee Performance Analysis using Excel project has successfully developed a comprehensive solution to track, analyze, and visualize employee performance data. By leveraging Excel's powerful data analysis and visualization capabilities, this solution enables HR managers and department heads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7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4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1747836" y="1857375"/>
            <a:ext cx="6678027" cy="1158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Analyse employee performance to </a:t>
            </a:r>
            <a:r>
              <a:rPr sz="2800" lang="en-US">
                <a:solidFill>
                  <a:srgbClr val="000000"/>
                </a:solidFill>
              </a:rPr>
              <a:t>identify trends,strengths,weaknesses and data driven insights to improve HR decision making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1747837" y="3091806"/>
            <a:ext cx="6732487" cy="186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Currently, employee performance data is scattered, and analysis is time-consuming and limited. Develop an Excel-based solution to track, analyze, and visualize employee performance data, enabling HR managers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7" name="TextBox 10"/>
          <p:cNvSpPr txBox="1"/>
          <p:nvPr/>
        </p:nvSpPr>
        <p:spPr>
          <a:xfrm>
            <a:off x="1059701" y="1956355"/>
            <a:ext cx="7924800" cy="1005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solution to track, analyze, and visualize employee performance data, enabling HR managers to make informed decisions and drive business growth.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543157" y="3223099"/>
            <a:ext cx="8267593" cy="2529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-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ollect and consolidate employee performance data from various sources
- Design and develop an Excel dashboard to track and analyze performance metrics
- Create interactive visualizations to identify trends, strengths, and weaknesses
- Provide actionable insights for HR and management to enhance employee development and business growth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0" name=""/>
          <p:cNvSpPr txBox="1"/>
          <p:nvPr/>
        </p:nvSpPr>
        <p:spPr>
          <a:xfrm>
            <a:off x="2905124" y="2138680"/>
            <a:ext cx="4572000" cy="29362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- HR manager
- Department Heads 
-</a:t>
            </a:r>
            <a:r>
              <a:rPr sz="3200" lang="en-US">
                <a:solidFill>
                  <a:srgbClr val="000000"/>
                </a:solidFill>
              </a:rPr>
              <a:t> Team Leaders
- Line manager
- Business Analysts
- Senior Management 
- Employees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3809999" y="2019300"/>
            <a:ext cx="4572000" cy="4358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comprehensive Excel dashboard that:
- Tracks employee performance metrics over time
- Provides interactive visualizations for easy analysis
- Identifies top-performing employees and areas for improvement
- Facilitates data-driven decision-making for HR and management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2" name=""/>
          <p:cNvSpPr txBox="1"/>
          <p:nvPr/>
        </p:nvSpPr>
        <p:spPr>
          <a:xfrm>
            <a:off x="2756583" y="1593363"/>
            <a:ext cx="4572000" cy="40030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- Employee ID
- Name
- Department
- Job Title
- Performance Metrics (sales numbers, customer satisfaction ratings, project completion rates, etc.)
- Time period (monthly, quarterly, annually)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526030" y="2240278"/>
            <a:ext cx="7801326" cy="3291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b="1" sz="2800" lang="en-US">
                <a:solidFill>
                  <a:srgbClr val="000000"/>
                </a:solidFill>
              </a:rPr>
              <a:t>Interactive Dashboards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 visually appealing and interactive dashboards that allow users to explore and analyze data in real-time.
- </a:t>
            </a:r>
            <a:r>
              <a:rPr b="1" sz="2800" lang="en-US">
                <a:solidFill>
                  <a:srgbClr val="000000"/>
                </a:solidFill>
              </a:rPr>
              <a:t>Automated Reporting:</a:t>
            </a:r>
            <a:r>
              <a:rPr sz="2800" lang="en-US">
                <a:solidFill>
                  <a:srgbClr val="000000"/>
                </a:solidFill>
              </a:rPr>
              <a:t> Develop automated reporting features that save time and effort for HR managers and department heads.
-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ytics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Incorporate predictive analytics capabilities to forecast employee performance and identify potential areas for improvement.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2024-08-31T10:07:26Z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461d83ea7f5342df9607e1b94ba61626</vt:lpwstr>
  </property>
</Properties>
</file>