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IPLDATAANALYSIS_17155127973680/Winnerrunnerdashboard?:language=en-US&amp;publish=yes&amp;:sid=&amp;:display_count=n&amp;:origin=viz_share_link" TargetMode="External"/><Relationship Id="rId2" Type="http://schemas.openxmlformats.org/officeDocument/2006/relationships/hyperlink" Target="https://public.tableau.com/views/IPLDATAANALYSIS_17155127973680/Overviewdashboard?:language=en-US&amp;publish=yes&amp;:sid=&amp;:display_count=n&amp;:origin=viz_share_lin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haransakthi25/IPL-DATAANALYSIS_using_tablea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6C918DF-2EBB-410F-AD34-7EF7FC8AC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DATAANALYSIS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51E9722-29BF-40D6-9EBD-183567AFB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12-05-2024 16:36:48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No. of Trophies Won">
            <a:extLst>
              <a:ext uri="{FF2B5EF4-FFF2-40B4-BE49-F238E27FC236}">
                <a16:creationId xmlns:a16="http://schemas.microsoft.com/office/drawing/2014/main" id="{758B6634-500F-4E95-9E7C-5945F128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3812"/>
            <a:ext cx="111728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5 Batsman">
            <a:extLst>
              <a:ext uri="{FF2B5EF4-FFF2-40B4-BE49-F238E27FC236}">
                <a16:creationId xmlns:a16="http://schemas.microsoft.com/office/drawing/2014/main" id="{214A00B3-55B5-4C6D-B6CC-C1794C6F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71450"/>
            <a:ext cx="111823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p 5 Bowler">
            <a:extLst>
              <a:ext uri="{FF2B5EF4-FFF2-40B4-BE49-F238E27FC236}">
                <a16:creationId xmlns:a16="http://schemas.microsoft.com/office/drawing/2014/main" id="{5AD03E18-FBFE-493B-9355-19CDCFA0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71450"/>
            <a:ext cx="111823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Orange Cap">
            <a:extLst>
              <a:ext uri="{FF2B5EF4-FFF2-40B4-BE49-F238E27FC236}">
                <a16:creationId xmlns:a16="http://schemas.microsoft.com/office/drawing/2014/main" id="{CD9F2030-15C5-4792-B221-E6D5A494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162050"/>
            <a:ext cx="2305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urple Cap">
            <a:extLst>
              <a:ext uri="{FF2B5EF4-FFF2-40B4-BE49-F238E27FC236}">
                <a16:creationId xmlns:a16="http://schemas.microsoft.com/office/drawing/2014/main" id="{F988EC0C-E4E8-40DA-B33C-20F83E03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162050"/>
            <a:ext cx="2305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Winner and Runner Display">
            <a:extLst>
              <a:ext uri="{FF2B5EF4-FFF2-40B4-BE49-F238E27FC236}">
                <a16:creationId xmlns:a16="http://schemas.microsoft.com/office/drawing/2014/main" id="{3D9F816F-409C-4582-A6A4-D36A49C3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4" y="0"/>
            <a:ext cx="10913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Over view dashboard">
            <a:extLst>
              <a:ext uri="{FF2B5EF4-FFF2-40B4-BE49-F238E27FC236}">
                <a16:creationId xmlns:a16="http://schemas.microsoft.com/office/drawing/2014/main" id="{69560D3B-EAD4-4480-AC7B-2EA55075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32"/>
            <a:ext cx="12192000" cy="64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Winner runner dashboard">
            <a:extLst>
              <a:ext uri="{FF2B5EF4-FFF2-40B4-BE49-F238E27FC236}">
                <a16:creationId xmlns:a16="http://schemas.microsoft.com/office/drawing/2014/main" id="{5A6D19CF-D15E-4738-9ADD-8051FA7D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34"/>
            <a:ext cx="12192000" cy="61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Final Story1">
            <a:extLst>
              <a:ext uri="{FF2B5EF4-FFF2-40B4-BE49-F238E27FC236}">
                <a16:creationId xmlns:a16="http://schemas.microsoft.com/office/drawing/2014/main" id="{2EC17495-E11A-4C45-8B2D-237BFC511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Final Story2">
            <a:extLst>
              <a:ext uri="{FF2B5EF4-FFF2-40B4-BE49-F238E27FC236}">
                <a16:creationId xmlns:a16="http://schemas.microsoft.com/office/drawing/2014/main" id="{E4B57E23-B758-4ECC-B2A9-1BB52E11E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Score">
            <a:extLst>
              <a:ext uri="{FF2B5EF4-FFF2-40B4-BE49-F238E27FC236}">
                <a16:creationId xmlns:a16="http://schemas.microsoft.com/office/drawing/2014/main" id="{507BB970-3AB2-46F5-A12B-F78FDBEB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7"/>
            <a:ext cx="12192000" cy="6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87723-EDE1-5706-3F91-1756B4ADA04A}"/>
              </a:ext>
            </a:extLst>
          </p:cNvPr>
          <p:cNvSpPr txBox="1"/>
          <p:nvPr/>
        </p:nvSpPr>
        <p:spPr>
          <a:xfrm>
            <a:off x="5181600" y="874059"/>
            <a:ext cx="37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A8E0A-9584-783B-332B-84F74E19F545}"/>
              </a:ext>
            </a:extLst>
          </p:cNvPr>
          <p:cNvSpPr txBox="1"/>
          <p:nvPr/>
        </p:nvSpPr>
        <p:spPr>
          <a:xfrm>
            <a:off x="1030941" y="1331259"/>
            <a:ext cx="11053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hlinkClick r:id="rId2"/>
              </a:rPr>
              <a:t>https://public.tableau.com/views/IPLDATAANALYSIS_17155127973680/Overviewdashboard?:language=en-US&amp;publish=yes&amp;:sid=&amp;:display_count=n&amp;:origin=viz_share_link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>
                <a:hlinkClick r:id="rId3"/>
              </a:rPr>
              <a:t>https://public.tableau.com/views/IPLDATAANALYSIS_17155127973680/Winnerrunnerdashboard?:language=en-US&amp;publish=yes&amp;:sid=&amp;:display_count=n&amp;:origin=viz_share_link</a:t>
            </a:r>
            <a:endParaRPr lang="en-IN" dirty="0"/>
          </a:p>
          <a:p>
            <a:pPr marL="342900" indent="-342900">
              <a:buAutoNum type="arabicPeriod" startAt="2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81B65-D5B7-A06D-1FDC-94D74F434065}"/>
              </a:ext>
            </a:extLst>
          </p:cNvPr>
          <p:cNvSpPr txBox="1"/>
          <p:nvPr/>
        </p:nvSpPr>
        <p:spPr>
          <a:xfrm>
            <a:off x="5181600" y="3244334"/>
            <a:ext cx="21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Link </a:t>
            </a:r>
            <a:r>
              <a:rPr lang="en-IN" dirty="0" err="1"/>
              <a:t>url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DF2BC-0959-9B4A-7EE3-815CC66B3D3B}"/>
              </a:ext>
            </a:extLst>
          </p:cNvPr>
          <p:cNvSpPr txBox="1"/>
          <p:nvPr/>
        </p:nvSpPr>
        <p:spPr>
          <a:xfrm>
            <a:off x="4303058" y="3693459"/>
            <a:ext cx="471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https://github.com/Dharansakthi25/IPL-DATAANALYSIS_using_tableau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5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N Wicket Takers">
            <a:extLst>
              <a:ext uri="{FF2B5EF4-FFF2-40B4-BE49-F238E27FC236}">
                <a16:creationId xmlns:a16="http://schemas.microsoft.com/office/drawing/2014/main" id="{CA946ED9-A767-47A8-B1A0-217E7EABB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7"/>
            <a:ext cx="12192000" cy="6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N Strike Rates">
            <a:extLst>
              <a:ext uri="{FF2B5EF4-FFF2-40B4-BE49-F238E27FC236}">
                <a16:creationId xmlns:a16="http://schemas.microsoft.com/office/drawing/2014/main" id="{9C9125FE-BE79-4A39-9E5A-8733B048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7"/>
            <a:ext cx="12192000" cy="6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N Economic Bowlers">
            <a:extLst>
              <a:ext uri="{FF2B5EF4-FFF2-40B4-BE49-F238E27FC236}">
                <a16:creationId xmlns:a16="http://schemas.microsoft.com/office/drawing/2014/main" id="{FABEF38E-D676-4EBA-B207-89AA2CE9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7"/>
            <a:ext cx="12192000" cy="6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N Bowling Performance">
            <a:extLst>
              <a:ext uri="{FF2B5EF4-FFF2-40B4-BE49-F238E27FC236}">
                <a16:creationId xmlns:a16="http://schemas.microsoft.com/office/drawing/2014/main" id="{82D4B91B-4623-4D01-B034-94FB2A7CE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2" y="0"/>
            <a:ext cx="10792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Win Percentage">
            <a:extLst>
              <a:ext uri="{FF2B5EF4-FFF2-40B4-BE49-F238E27FC236}">
                <a16:creationId xmlns:a16="http://schemas.microsoft.com/office/drawing/2014/main" id="{00853D3A-7A55-4A4E-8E6C-C9B97C2E9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08"/>
            <a:ext cx="12192000" cy="64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in % Home">
            <a:extLst>
              <a:ext uri="{FF2B5EF4-FFF2-40B4-BE49-F238E27FC236}">
                <a16:creationId xmlns:a16="http://schemas.microsoft.com/office/drawing/2014/main" id="{232EE100-3A44-4F31-BA1A-EA51AD0BA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814"/>
            <a:ext cx="12192000" cy="61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Win% Away">
            <a:extLst>
              <a:ext uri="{FF2B5EF4-FFF2-40B4-BE49-F238E27FC236}">
                <a16:creationId xmlns:a16="http://schemas.microsoft.com/office/drawing/2014/main" id="{E84B2EFF-B3A0-486E-AEE5-8AB0D33C8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218"/>
            <a:ext cx="12192000" cy="47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Widescreen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IPL DATAANALYSIS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DATAANALYSIS</dc:title>
  <dc:creator/>
  <cp:lastModifiedBy>sakthidharan s</cp:lastModifiedBy>
  <cp:revision>1</cp:revision>
  <dcterms:created xsi:type="dcterms:W3CDTF">2024-05-12T11:06:57Z</dcterms:created>
  <dcterms:modified xsi:type="dcterms:W3CDTF">2024-05-12T11:29:20Z</dcterms:modified>
</cp:coreProperties>
</file>