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7"/>
    <p:sldId id="258" r:id="rId8"/>
  </p:sldIdLst>
  <p:sldSz cx="12192000" cy="6858000" type="custom"/>
  <p:notesSz cx="6858000" cy="9144000"/>
  <p:defaultText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anchor="b" wrap="square"/>
          <a:lstStyle>
            <a:lvl1pPr algn="ctr">
              <a:defRPr sz="6000" dirty="0"/>
            </a:lvl1pPr>
          </a:lstStyle>
          <a:p>
            <a:pPr/>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pPr/>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pPr/>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anchor="b" wrap="square"/>
          <a:lstStyle>
            <a:lvl1pPr>
              <a:defRPr sz="6000" dirty="0"/>
            </a:lvl1pPr>
          </a:lstStyle>
          <a:p>
            <a:pPr/>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pPr/>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pPr/>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11/26/2024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pp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lIns="91440" tIns="45720" rIns="91440" bIns="45720" wrap="square">
            <a:normAutofit/>
          </a:body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5455A7CF-DB6C-4325-93B5-8C3F06D80356}" type="datetimeFigureOut">
              <a:rPr lang="en-US" dirty="0"/>
              <a:t>11/26/2024</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2"/>
  </p:sldLayoutIdLst>
  <p:txStyles>
    <p:titleStyle>
      <a:lvl1pPr rtl="0" algn="l" defTabSz="914400">
        <a:lnSpc>
          <a:spcPct val="90000"/>
        </a:lnSpc>
        <a:spcBef>
          <a:spcPct val="0"/>
        </a:spcBef>
        <a:buNone/>
        <a:defRPr sz="4400" kern="1200" dirty="0">
          <a:solidFill>
            <a:schemeClr val="tx1"/>
          </a:solidFill>
          <a:latin typeface="+mj-lt"/>
          <a:ea typeface="+mj-ea"/>
          <a:cs typeface="+mj-cs"/>
        </a:defRPr>
      </a:lvl1pPr>
    </p:titleStyle>
    <p:bodyStyle>
      <a:lvl1pPr marL="228600" indent="-228600" rtl="0" algn="l" defTabSz="914400">
        <a:lnSpc>
          <a:spcPct val="90000"/>
        </a:lnSpc>
        <a:spcBef>
          <a:spcPts val="1000"/>
        </a:spcBef>
        <a:buFont typeface="Arial"/>
        <a:buChar char="•"/>
        <a:defRPr sz="2800" kern="1200" dirty="0">
          <a:solidFill>
            <a:schemeClr val="tx1"/>
          </a:solidFill>
          <a:latin typeface="+mn-lt"/>
          <a:ea typeface="+mn-ea"/>
          <a:cs typeface="+mn-cs"/>
        </a:defRPr>
      </a:lvl1pPr>
      <a:lvl2pPr marL="685800" indent="-228600" rtl="0" algn="l" defTabSz="914400">
        <a:lnSpc>
          <a:spcPct val="90000"/>
        </a:lnSpc>
        <a:spcBef>
          <a:spcPts val="500"/>
        </a:spcBef>
        <a:buFont typeface="Arial"/>
        <a:buChar char="•"/>
        <a:defRPr sz="2400" kern="1200" dirty="0">
          <a:solidFill>
            <a:schemeClr val="tx1"/>
          </a:solidFill>
          <a:latin typeface="+mn-lt"/>
          <a:ea typeface="+mn-ea"/>
          <a:cs typeface="+mn-cs"/>
        </a:defRPr>
      </a:lvl2pPr>
      <a:lvl3pPr marL="1143000" indent="-228600" rtl="0" algn="l" defTabSz="914400">
        <a:lnSpc>
          <a:spcPct val="90000"/>
        </a:lnSpc>
        <a:spcBef>
          <a:spcPts val="500"/>
        </a:spcBef>
        <a:buFont typeface="Arial"/>
        <a:buChar char="•"/>
        <a:defRPr sz="2000" kern="1200" dirty="0">
          <a:solidFill>
            <a:schemeClr val="tx1"/>
          </a:solidFill>
          <a:latin typeface="+mn-lt"/>
          <a:ea typeface="+mn-ea"/>
          <a:cs typeface="+mn-cs"/>
        </a:defRPr>
      </a:lvl3pPr>
      <a:lvl4pPr marL="1600200" indent="-228600" rtl="0" algn="l" defTabSz="914400">
        <a:lnSpc>
          <a:spcPct val="90000"/>
        </a:lnSpc>
        <a:spcBef>
          <a:spcPts val="500"/>
        </a:spcBef>
        <a:buFont typeface="Arial"/>
        <a:buChar char="•"/>
        <a:defRPr sz="1800" kern="1200" dirty="0">
          <a:solidFill>
            <a:schemeClr val="tx1"/>
          </a:solidFill>
          <a:latin typeface="+mn-lt"/>
          <a:ea typeface="+mn-ea"/>
          <a:cs typeface="+mn-cs"/>
        </a:defRPr>
      </a:lvl4pPr>
      <a:lvl5pPr marL="2057400" indent="-228600" rtl="0" algn="l" defTabSz="914400">
        <a:lnSpc>
          <a:spcPct val="90000"/>
        </a:lnSpc>
        <a:spcBef>
          <a:spcPts val="500"/>
        </a:spcBef>
        <a:buFont typeface="Arial"/>
        <a:buChar char="•"/>
        <a:defRPr sz="1800" kern="1200" dirty="0">
          <a:solidFill>
            <a:schemeClr val="tx1"/>
          </a:solidFill>
          <a:latin typeface="+mn-lt"/>
          <a:ea typeface="+mn-ea"/>
          <a:cs typeface="+mn-cs"/>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cs typeface="+mn-cs"/>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cs typeface="+mn-cs"/>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cs typeface="+mn-cs"/>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1.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gridCol w="1206500"/>
                <a:gridCol w="1206500"/>
                <a:gridCol w="1206500"/>
                <a:gridCol w="1206500"/>
                <a:gridCol w="1206500"/>
                <a:gridCol w="1206500"/>
                <a:gridCol w="1206500"/>
                <a:gridCol w="1206500"/>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docProps/app.xml><?xml version="1.0" encoding="utf-8"?>
<Properties xmlns="http://schemas.openxmlformats.org/officeDocument/2006/extended-properties">
  <Application>Microsoft Office PowerPoint</Application>
  <Characters>0</Characters>
  <Lines>0</Lines>
  <MMClips>0</MMClips>
  <Notes>0</Notes>
  <Pages>0</Pages>
  <Paragraphs>5</Paragraphs>
  <PresentationFormat>Widescreen</PresentationFormat>
  <HiddenSlides>0</HiddenSlides>
  <LinksUpToDate>false</LinksUpToDate>
  <ScaleCrop>false</ScaleCrop>
  <Slides>1</Slides>
  <TotalTime>29</TotalTime>
  <Words>81</Words>
  <AppVersion>16.0000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Vijayasurya Anandhan</dc:creator>
  <cp:lastModifiedBy>Suriya Balamurugan</cp:lastModifiedBy>
  <dcterms:created xsi:type="dcterms:W3CDTF">2019-02-27T08:36:52Z</dcterms:created>
  <dcterms:modified xsi:type="dcterms:W3CDTF">2024-11-26T05:09:30Z</dcterms:modified>
  <cp:revision>21</cp:revision>
  <dc:title>PowerPoint Presentation</dc:title>
</cp:coreProperties>
</file>