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/ppt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2"/>
          <p:cNvSpPr>
            <a:spLocks/>
          </p:cNvSpPr>
          <p:nvPr/>
        </p:nvSpPr>
        <p:spPr>
          <a:xfrm rot="0">
            <a:off x="1270000" y="1270000"/>
            <a:ext cx="3810000" cy="3810000"/>
          </a:xfrm>
          <a:prstGeom prst="cube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/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2024-11-27T07:42:41Z</dcterms:modified>
</cp:coreProperties>
</file>