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192000" cy="6858000" type="custom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/ppt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2"/>
          <p:cNvSpPr txBox="1">
            <a:spLocks noChangeArrowheads="1"/>
          </p:cNvSpPr>
          <p:nvPr/>
        </p:nvSpPr>
        <p:spPr>
          <a:xfrm rot="0">
            <a:off x="2540000" y="635000"/>
            <a:ext cx="1905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/>
              <a:t>Hello World!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>
          <a:xfrm rot="0">
            <a:off x="2540000" y="1905000"/>
            <a:ext cx="1905000" cy="63500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/>
              <a:t>New Textbox Added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>
          <a:xfrm rot="0">
            <a:off x="2540000" y="3175000"/>
            <a:ext cx="3810000" cy="2540000"/>
          </a:xfrm>
          <a:prstGeom prst="rect">
            <a:avLst/>
          </a:prstGeom>
          <a:ln>
            <a:headEnd type="none"/>
            <a:tailEnd type="none"/>
          </a:ln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delay="0" evt="onBegin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with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580" id="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10" tmFilter="0, 0; 0.125,0.2665; 0.25,0.4; 0.375,0.465; 0.5,0.5;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11" tmFilter="0, 0; 0.125,0.2665; 0.25,0.4; 0.375,0.465; 0.5,0.5;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12" tmFilter="0, 0; 0.125,0.2665; 0.25,0.4; 0.375,0.465; 0.5,0.5;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13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14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5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16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7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18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19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2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fill="hold" grpId="0" id="21" nodeType="withEffect" presetClass="entr" presetID="19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0" fill="hold" id="23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#ppt_w*sin(2.5*pi*$)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0" fill="hold" id="24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25" nodeType="withEffect" presetClass="entr" presetID="26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dur="580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822" id="2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2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3"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664" id="30" tmFilter="0, 0; 0.125,0.2665; 0.25,0.4; 0.375,0.465; 0.5,0.5;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9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332" id="31" tmFilter="0, 0; 0.125,0.2665; 0.25,0.4; 0.375,0.465; 0.5,0.5;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27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64" id="32" tmFilter="0, 0; 0.125,0.2665; 0.25,0.4; 0.375,0.465; 0.5,0.5;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#ppt_y-sin(pi*$)/81"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dur="26" id="33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decel="50000" dur="166" id="34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35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decel="50000" dur="166" id="36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37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decel="50000" dur="166" id="38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dur="26" id="39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decel="50000" dur="166" id="4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16.0000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terms:modified xsi:type="dcterms:W3CDTF">2025-03-07T01:59:26Z</dcterms:modified>
</cp:coreProperties>
</file>