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Layouts/slideLayout11.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2"/>
    <p:sldId id="261" r:id="rId4"/>
  </p:sldIdLst>
  <p:sldSz cx="12192000" cy="6858000" type="custom"/>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theme" Target="theme/theme1.xml" /><Relationship Id="rId2" Type="http://schemas.openxmlformats.org/officeDocument/2006/relationships/slide" Target="slides/slide2.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slide" Target="slides/slide3.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anchor="b" wrap="square"/>
          <a:lstStyle>
            <a:lvl1pPr algn="ctr">
              <a:defRPr sz="6000" dirty="0"/>
            </a:lvl1pPr>
          </a:lstStyle>
          <a:p>
            <a:pPr/>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anchor="b" wrap="square"/>
          <a:lstStyle>
            <a:lvl1pPr>
              <a:defRPr sz="6000" dirty="0"/>
            </a:lvl1pPr>
          </a:lstStyle>
          <a:p>
            <a:pPr/>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pPr/>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pPr/>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anchor="b" wrap="square"/>
          <a:lstStyle>
            <a:lvl1pPr>
              <a:defRPr sz="3200" dirty="0"/>
            </a:lvl1pPr>
          </a:lstStyle>
          <a:p>
            <a:pPr/>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pPr/>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5455A7CF-DB6C-4325-93B5-8C3F06D80356}" type="datetimeFigureOut">
              <a:rPr lang="en-US" dirty="0"/>
              <a:t>25-Nov-22</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4E76E65-7777-4C32-B153-6028045D6BD3}" type="slidenum">
              <a:rPr lang="en-US" dirty="0"/>
              <a:t>‹#›</a:t>
            </a:fld>
            <a:endParaRPr lang="en-US" dirty="0"/>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pp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lIns="91440" tIns="45720" rIns="91440" bIns="45720" wrap="square">
            <a:normAutofit/>
          </a:bodyPr>
          <a:lstStyle/>
          <a:p>
            <a:pPr/>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5455A7CF-DB6C-4325-93B5-8C3F06D80356}" type="datetimeFigureOut">
              <a:rPr lang="en-US" dirty="0"/>
              <a:t>25-Nov-22</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rtl="0" algn="l" defTabSz="914400">
        <a:lnSpc>
          <a:spcPct val="90000"/>
        </a:lnSpc>
        <a:spcBef>
          <a:spcPct val="0"/>
        </a:spcBef>
        <a:buNone/>
        <a:defRPr sz="4400" kern="1200" dirty="0">
          <a:solidFill>
            <a:schemeClr val="tx1"/>
          </a:solidFill>
          <a:latin typeface="+mj-lt"/>
          <a:ea typeface="+mj-ea"/>
          <a:cs typeface="+mj-cs"/>
        </a:defRPr>
      </a:lvl1pPr>
    </p:titleStyle>
    <p:bodyStyle>
      <a:lvl1pPr marL="228600" indent="-228600" rtl="0" algn="l" defTabSz="914400">
        <a:lnSpc>
          <a:spcPct val="90000"/>
        </a:lnSpc>
        <a:spcBef>
          <a:spcPts val="1000"/>
        </a:spcBef>
        <a:buFont typeface="Arial"/>
        <a:buChar char="•"/>
        <a:defRPr sz="2800" kern="1200" dirty="0">
          <a:solidFill>
            <a:schemeClr val="tx1"/>
          </a:solidFill>
          <a:latin typeface="+mn-lt"/>
          <a:ea typeface="+mn-ea"/>
          <a:cs typeface="+mn-cs"/>
        </a:defRPr>
      </a:lvl1pPr>
      <a:lvl2pPr marL="685800" indent="-228600" rtl="0" algn="l" defTabSz="914400">
        <a:lnSpc>
          <a:spcPct val="90000"/>
        </a:lnSpc>
        <a:spcBef>
          <a:spcPts val="500"/>
        </a:spcBef>
        <a:buFont typeface="Arial"/>
        <a:buChar char="•"/>
        <a:defRPr sz="2400" kern="1200" dirty="0">
          <a:solidFill>
            <a:schemeClr val="tx1"/>
          </a:solidFill>
          <a:latin typeface="+mn-lt"/>
          <a:ea typeface="+mn-ea"/>
          <a:cs typeface="+mn-cs"/>
        </a:defRPr>
      </a:lvl2pPr>
      <a:lvl3pPr marL="1143000" indent="-228600" rtl="0" algn="l" defTabSz="914400">
        <a:lnSpc>
          <a:spcPct val="90000"/>
        </a:lnSpc>
        <a:spcBef>
          <a:spcPts val="500"/>
        </a:spcBef>
        <a:buFont typeface="Arial"/>
        <a:buChar char="•"/>
        <a:defRPr sz="2000" kern="1200" dirty="0">
          <a:solidFill>
            <a:schemeClr val="tx1"/>
          </a:solidFill>
          <a:latin typeface="+mn-lt"/>
          <a:ea typeface="+mn-ea"/>
          <a:cs typeface="+mn-cs"/>
        </a:defRPr>
      </a:lvl3pPr>
      <a:lvl4pPr marL="1600200" indent="-228600" rtl="0" algn="l" defTabSz="914400">
        <a:lnSpc>
          <a:spcPct val="90000"/>
        </a:lnSpc>
        <a:spcBef>
          <a:spcPts val="500"/>
        </a:spcBef>
        <a:buFont typeface="Arial"/>
        <a:buChar char="•"/>
        <a:defRPr sz="1800" kern="1200" dirty="0">
          <a:solidFill>
            <a:schemeClr val="tx1"/>
          </a:solidFill>
          <a:latin typeface="+mn-lt"/>
          <a:ea typeface="+mn-ea"/>
          <a:cs typeface="+mn-cs"/>
        </a:defRPr>
      </a:lvl4pPr>
      <a:lvl5pPr marL="2057400" indent="-228600" rtl="0" algn="l" defTabSz="914400">
        <a:lnSpc>
          <a:spcPct val="90000"/>
        </a:lnSpc>
        <a:spcBef>
          <a:spcPts val="500"/>
        </a:spcBef>
        <a:buFont typeface="Arial"/>
        <a:buChar char="•"/>
        <a:defRPr sz="1800" kern="1200" dirty="0">
          <a:solidFill>
            <a:schemeClr val="tx1"/>
          </a:solidFill>
          <a:latin typeface="+mn-lt"/>
          <a:ea typeface="+mn-ea"/>
          <a:cs typeface="+mn-cs"/>
        </a:defRPr>
      </a:lvl5pPr>
      <a:lvl6pPr marL="2514600" indent="-228600" rtl="0" algn="l" defTabSz="914400">
        <a:lnSpc>
          <a:spcPct val="90000"/>
        </a:lnSpc>
        <a:spcBef>
          <a:spcPts val="500"/>
        </a:spcBef>
        <a:buFont typeface="Arial"/>
        <a:buChar char="•"/>
        <a:defRPr sz="1800" kern="1200" dirty="0">
          <a:solidFill>
            <a:schemeClr val="tx1"/>
          </a:solidFill>
          <a:latin typeface="+mn-lt"/>
          <a:ea typeface="+mn-ea"/>
          <a:cs typeface="+mn-cs"/>
        </a:defRPr>
      </a:lvl6pPr>
      <a:lvl7pPr marL="2971800" indent="-228600" rtl="0" algn="l" defTabSz="914400">
        <a:lnSpc>
          <a:spcPct val="90000"/>
        </a:lnSpc>
        <a:spcBef>
          <a:spcPts val="500"/>
        </a:spcBef>
        <a:buFont typeface="Arial"/>
        <a:buChar char="•"/>
        <a:defRPr sz="1800" kern="1200" dirty="0">
          <a:solidFill>
            <a:schemeClr val="tx1"/>
          </a:solidFill>
          <a:latin typeface="+mn-lt"/>
          <a:ea typeface="+mn-ea"/>
          <a:cs typeface="+mn-cs"/>
        </a:defRPr>
      </a:lvl7pPr>
      <a:lvl8pPr marL="3429000" indent="-228600" rtl="0" algn="l" defTabSz="914400">
        <a:lnSpc>
          <a:spcPct val="90000"/>
        </a:lnSpc>
        <a:spcBef>
          <a:spcPts val="500"/>
        </a:spcBef>
        <a:buFont typeface="Arial"/>
        <a:buChar char="•"/>
        <a:defRPr sz="1800" kern="1200" dirty="0">
          <a:solidFill>
            <a:schemeClr val="tx1"/>
          </a:solidFill>
          <a:latin typeface="+mn-lt"/>
          <a:ea typeface="+mn-ea"/>
          <a:cs typeface="+mn-cs"/>
        </a:defRPr>
      </a:lvl8pPr>
      <a:lvl9pPr marL="3886200" indent="-228600" rtl="0" algn="l" defTabSz="91440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b="1"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a:t>
            </a:r>
            <a:r>
              <a:rPr lang="en-US" sz="1800" dirty="0">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gridCol w="1206500"/>
                <a:gridCol w="1206500"/>
                <a:gridCol w="1206500"/>
                <a:gridCol w="1206500"/>
                <a:gridCol w="1206500"/>
                <a:gridCol w="1206500"/>
                <a:gridCol w="1206500"/>
                <a:gridCol w="1206500"/>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tr>
            </a:tbl>
          </a:graphicData>
        </a:graphic>
      </p:graphicFrame>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101</Paragraphs>
  <PresentationFormat>Widescreen</PresentationFormat>
  <HiddenSlides>0</HiddenSlides>
  <LinksUpToDate>false</LinksUpToDate>
  <ScaleCrop>false</ScaleCrop>
  <Slides>3</Slides>
  <TotalTime>29</TotalTime>
  <Words>316</Words>
  <AppVersion>16.0000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Vijayasurya Anandhan</dc:creator>
  <cp:lastModifiedBy>Ramaraj Marimuthu</cp:lastModifiedBy>
  <dcterms:created xsi:type="dcterms:W3CDTF">2019-02-27T08:36:52Z</dcterms:created>
  <dcterms:modified xsi:type="dcterms:W3CDTF">2022-11-25T08:30:56Z</dcterms:modified>
  <cp:revision>20</cp:revision>
  <dc:title>PowerPoint Presentation</dc:title>
</cp:coreProperties>
</file>

<file path=docProps/custom.xml><?xml version="1.0" encoding="utf-8"?>
<Properties xmlns:vt="http://schemas.openxmlformats.org/officeDocument/2006/docPropsVTypes" xmlns="http://schemas.openxmlformats.org/officeDocument/2006/custom-properties"/>
</file>