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1" r:id="rId3"/>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11/26/2024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11/26/2024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Pages>0</Pages>
  <Words>235</Words>
  <Characters>0</Characters>
  <Application>Microsoft Office PowerPoint</Application>
  <PresentationFormat>Widescreen</PresentationFormat>
  <Lines>0</Lines>
  <Paragraphs>96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(Body)</vt:lpstr>
      <vt:lpstr>Calibri Light</vt:lpstr>
      <vt:lpstr>Helvetica CE 35 Thin</vt:lpstr>
      <vt:lpstr>Office</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21</cp:revision>
  <dcterms:created xsi:type="dcterms:W3CDTF">2019-02-27T08:36:52Z</dcterms:created>
  <dcterms:modified xsi:type="dcterms:W3CDTF">2024-11-26T05:09:44Z</dcterms:modified>
</cp:coreProperties>
</file>