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4"/>
  </p:sldMasterIdLst>
  <p:notesMasterIdLst>
    <p:notesMasterId r:id="rId7"/>
  </p:notesMasterIdLst>
  <p:handoutMasterIdLst>
    <p:handoutMasterId r:id="rId8"/>
  </p:handoutMasterIdLst>
  <p:sldIdLst>
    <p:sldId id="321" r:id="rId5"/>
    <p:sldId id="322" r:id="rId6"/>
  </p:sldIdLst>
  <p:sldSz cx="12188825" cy="6858000"/>
  <p:notesSz cx="6858000" cy="9144000"/>
  <p:defaultTextStyle>
    <a:defPPr defTabSz="914400">
      <a:defRPr lang="en-US" dirty="0"/>
    </a:defPPr>
    <a:lvl1pPr marL="0" algn="l" defTabSz="914400" rtl="0">
      <a:defRPr sz="1800" kern="1200" dirty="0">
        <a:solidFill>
          <a:schemeClr val="tx1"/>
        </a:solidFill>
        <a:latin typeface="+mn-lt"/>
        <a:ea typeface="+mn-ea"/>
        <a:cs typeface="+mn-cs"/>
      </a:defRPr>
    </a:lvl1pPr>
    <a:lvl2pPr marL="457200" algn="l" defTabSz="914400" rtl="0">
      <a:defRPr sz="1800" kern="1200" dirty="0">
        <a:solidFill>
          <a:schemeClr val="tx1"/>
        </a:solidFill>
        <a:latin typeface="+mn-lt"/>
        <a:ea typeface="+mn-ea"/>
        <a:cs typeface="+mn-cs"/>
      </a:defRPr>
    </a:lvl2pPr>
    <a:lvl3pPr marL="914400" algn="l" defTabSz="914400" rtl="0">
      <a:defRPr sz="1800" kern="1200" dirty="0">
        <a:solidFill>
          <a:schemeClr val="tx1"/>
        </a:solidFill>
        <a:latin typeface="+mn-lt"/>
        <a:ea typeface="+mn-ea"/>
        <a:cs typeface="+mn-cs"/>
      </a:defRPr>
    </a:lvl3pPr>
    <a:lvl4pPr marL="1371600" algn="l" defTabSz="914400" rtl="0">
      <a:defRPr sz="1800" kern="1200" dirty="0">
        <a:solidFill>
          <a:schemeClr val="tx1"/>
        </a:solidFill>
        <a:latin typeface="+mn-lt"/>
        <a:ea typeface="+mn-ea"/>
        <a:cs typeface="+mn-cs"/>
      </a:defRPr>
    </a:lvl4pPr>
    <a:lvl5pPr marL="1828800" algn="l" defTabSz="914400" rtl="0">
      <a:defRPr sz="1800" kern="1200" dirty="0">
        <a:solidFill>
          <a:schemeClr val="tx1"/>
        </a:solidFill>
        <a:latin typeface="+mn-lt"/>
        <a:ea typeface="+mn-ea"/>
        <a:cs typeface="+mn-cs"/>
      </a:defRPr>
    </a:lvl5pPr>
    <a:lvl6pPr marL="2286000" algn="l" defTabSz="914400" rtl="0">
      <a:defRPr sz="1800" kern="1200" dirty="0">
        <a:solidFill>
          <a:schemeClr val="tx1"/>
        </a:solidFill>
        <a:latin typeface="+mn-lt"/>
        <a:ea typeface="+mn-ea"/>
        <a:cs typeface="+mn-cs"/>
      </a:defRPr>
    </a:lvl6pPr>
    <a:lvl7pPr marL="2743200" algn="l" defTabSz="914400" rtl="0">
      <a:defRPr sz="1800" kern="1200" dirty="0">
        <a:solidFill>
          <a:schemeClr val="tx1"/>
        </a:solidFill>
        <a:latin typeface="+mn-lt"/>
        <a:ea typeface="+mn-ea"/>
        <a:cs typeface="+mn-cs"/>
      </a:defRPr>
    </a:lvl7pPr>
    <a:lvl8pPr marL="3200400" algn="l" defTabSz="914400" rtl="0">
      <a:defRPr sz="1800" kern="1200" dirty="0">
        <a:solidFill>
          <a:schemeClr val="tx1"/>
        </a:solidFill>
        <a:latin typeface="+mn-lt"/>
        <a:ea typeface="+mn-ea"/>
        <a:cs typeface="+mn-cs"/>
      </a:defRPr>
    </a:lvl8pPr>
    <a:lvl9pPr marL="3657600" algn="l" defTabSz="914400" rtl="0">
      <a:defRPr sz="1800" kern="1200" dirty="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4030">
          <p15:clr>
            <a:srgbClr val="A4A3A4"/>
          </p15:clr>
        </p15:guide>
        <p15:guide id="3" orient="horz" pos="1152">
          <p15:clr>
            <a:srgbClr val="A4A3A4"/>
          </p15:clr>
        </p15:guide>
        <p15:guide id="4" orient="horz" pos="1018">
          <p15:clr>
            <a:srgbClr val="A4A3A4"/>
          </p15:clr>
        </p15:guide>
        <p15:guide id="5" orient="horz" pos="3886">
          <p15:clr>
            <a:srgbClr val="A4A3A4"/>
          </p15:clr>
        </p15:guide>
        <p15:guide id="6" orient="horz" pos="2928">
          <p15:clr>
            <a:srgbClr val="A4A3A4"/>
          </p15:clr>
        </p15:guide>
        <p15:guide id="7" orient="horz" pos="3072">
          <p15:clr>
            <a:srgbClr val="A4A3A4"/>
          </p15:clr>
        </p15:guide>
        <p15:guide id="8" orient="horz" pos="407">
          <p15:clr>
            <a:srgbClr val="A4A3A4"/>
          </p15:clr>
        </p15:guide>
        <p15:guide id="9" pos="3839">
          <p15:clr>
            <a:srgbClr val="A4A3A4"/>
          </p15:clr>
        </p15:guide>
        <p15:guide id="10" pos="959">
          <p15:clr>
            <a:srgbClr val="A4A3A4"/>
          </p15:clr>
        </p15:guide>
        <p15:guide id="11" pos="7151">
          <p15:clr>
            <a:srgbClr val="A4A3A4"/>
          </p15:clr>
        </p15:guide>
        <p15:guide id="12" pos="671">
          <p15:clr>
            <a:srgbClr val="A4A3A4"/>
          </p15:clr>
        </p15:guide>
        <p15:guide id="13" pos="4991">
          <p15:clr>
            <a:srgbClr val="A4A3A4"/>
          </p15:clr>
        </p15:guide>
        <p15:guide id="14" pos="7007">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05F2C"/>
    <a:srgbClr val="8086FC"/>
    <a:srgbClr val="828282"/>
    <a:srgbClr val="6E90FE"/>
    <a:srgbClr val="6D6DFB"/>
    <a:srgbClr val="4E78F0"/>
    <a:srgbClr val="F0932C"/>
    <a:srgbClr val="92C610"/>
    <a:srgbClr val="9FD812"/>
    <a:srgbClr val="0ABE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p:restoredTop sz="94629"/>
  </p:normalViewPr>
  <p:slideViewPr>
    <p:cSldViewPr showGuides="1">
      <p:cViewPr varScale="1">
        <p:scale>
          <a:sx n="82" d="100"/>
          <a:sy n="82" d="100"/>
        </p:scale>
        <p:origin x="648" y="72"/>
      </p:cViewPr>
      <p:guideLst>
        <p:guide orient="horz" pos="2160"/>
        <p:guide orient="horz" pos="4030"/>
        <p:guide orient="horz" pos="1152"/>
        <p:guide orient="horz" pos="1018"/>
        <p:guide orient="horz" pos="3886"/>
        <p:guide orient="horz" pos="2928"/>
        <p:guide orient="horz" pos="3072"/>
        <p:guide orient="horz" pos="407"/>
        <p:guide pos="3839"/>
        <p:guide pos="959"/>
        <p:guide pos="7151"/>
        <p:guide pos="671"/>
        <p:guide pos="4991"/>
        <p:guide pos="7007"/>
      </p:guideLst>
    </p:cSldViewPr>
  </p:slideViewPr>
  <p:outlineViewPr>
    <p:cViewPr>
      <p:scale>
        <a:sx n="33" d="100"/>
        <a:sy n="33" d="100"/>
      </p:scale>
      <p:origin x="0" y="0"/>
    </p:cViewPr>
  </p:outlineViewPr>
  <p:notesTextViewPr>
    <p:cViewPr>
      <p:scale>
        <a:sx n="1" d="1"/>
        <a:sy n="1" d="1"/>
      </p:scale>
      <p:origin x="0" y="0"/>
    </p:cViewPr>
  </p:notesTextViewPr>
  <p:notesViewPr>
    <p:cSldViewPr showGuides="1">
      <p:cViewPr varScale="1">
        <p:scale>
          <a:sx n="66" d="100"/>
          <a:sy n="66" d="100"/>
        </p:scale>
        <p:origin x="2850"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a:ln>
            <a:headEnd type="none"/>
            <a:tailEnd type="none"/>
          </a:ln>
        </p:spPr>
        <p:txBody>
          <a:bodyPr wrap="square" lIns="91440" tIns="45720" rIns="91440" bIns="45720"/>
          <a:lstStyle>
            <a:lvl1pPr algn="r">
              <a:defRPr sz="1200" dirty="0"/>
            </a:lvl1pPr>
          </a:lstStyle>
          <a:p>
            <a:fld id="{8669AFDC-7658-4951-B0FF-52DFF2A93C0A}" type="datetimeFigureOut">
              <a:rPr lang="en-US" dirty="0"/>
              <a:t>12/8/2024</a:t>
            </a:fld>
            <a:endParaRPr lang="en-US" dirty="0"/>
          </a:p>
        </p:txBody>
      </p:sp>
      <p:sp>
        <p:nvSpPr>
          <p:cNvPr id="4" name="Footer Placeholder 3"/>
          <p:cNvSpPr>
            <a:spLocks noGrp="1"/>
          </p:cNvSpPr>
          <p:nvPr>
            <p:ph type="ftr" sz="quarter" idx="2"/>
          </p:nvPr>
        </p:nvSpPr>
        <p:spPr>
          <a:xfrm>
            <a:off x="0" y="8685213"/>
            <a:ext cx="2971800" cy="458787"/>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a:ln>
            <a:headEnd type="none"/>
            <a:tailEnd type="none"/>
          </a:ln>
        </p:spPr>
        <p:txBody>
          <a:bodyPr wrap="square" lIns="91440" tIns="45720" rIns="91440" bIns="45720" anchor="b"/>
          <a:lstStyle>
            <a:lvl1pPr algn="r">
              <a:defRPr sz="1200" dirty="0"/>
            </a:lvl1pPr>
          </a:lstStyle>
          <a:p>
            <a:fld id="{AF8ED99B-9732-49FC-9C16-B56FEB1B1092}" type="slidenum">
              <a:rPr lang="en-US" dirty="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a:ln>
            <a:headEnd type="none"/>
            <a:tailEnd type="none"/>
          </a:ln>
        </p:spPr>
        <p:txBody>
          <a:bodyPr wrap="square" lIns="91440" tIns="45720" rIns="91440" bIns="45720"/>
          <a:lstStyle>
            <a:lvl1pPr algn="l">
              <a:defRPr sz="1200" dirty="0"/>
            </a:lvl1pPr>
          </a:lstStyle>
          <a:p>
            <a:endParaRPr lang="en-US" dirty="0"/>
          </a:p>
        </p:txBody>
      </p:sp>
      <p:sp>
        <p:nvSpPr>
          <p:cNvPr id="3" name="Date Placeholder 2"/>
          <p:cNvSpPr>
            <a:spLocks noGrp="1"/>
          </p:cNvSpPr>
          <p:nvPr>
            <p:ph type="dt" idx="1"/>
          </p:nvPr>
        </p:nvSpPr>
        <p:spPr>
          <a:xfrm>
            <a:off x="3884613" y="0"/>
            <a:ext cx="2971800" cy="457200"/>
          </a:xfrm>
          <a:prstGeom prst="rect">
            <a:avLst/>
          </a:prstGeom>
          <a:ln>
            <a:headEnd type="none"/>
            <a:tailEnd type="none"/>
          </a:ln>
        </p:spPr>
        <p:txBody>
          <a:bodyPr wrap="square" lIns="91440" tIns="45720" rIns="91440" bIns="45720"/>
          <a:lstStyle>
            <a:lvl1pPr algn="r">
              <a:defRPr sz="1200" dirty="0"/>
            </a:lvl1pPr>
          </a:lstStyle>
          <a:p>
            <a:fld id="{3ABD2D7A-D230-4F91-BD59-0A39C2703BA8}" type="datetimeFigureOut">
              <a:rPr lang="en-US" dirty="0"/>
              <a:t>12/8/2024</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srgbClr val="000000"/>
            </a:solidFill>
            <a:headEnd type="none"/>
            <a:tailEnd type="none"/>
          </a:ln>
        </p:spPr>
        <p:txBody>
          <a:bodyPr wrap="square" lIns="91440" tIns="45720" rIns="91440" bIns="4572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a:ln>
            <a:headEnd type="none"/>
            <a:tailEnd type="none"/>
          </a:ln>
        </p:spPr>
        <p:txBody>
          <a:bodyPr wrap="square" lIns="91440" tIns="45720" rIns="91440" bIns="45720"/>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a:ln>
            <a:headEnd type="none"/>
            <a:tailEnd type="none"/>
          </a:ln>
        </p:spPr>
        <p:txBody>
          <a:bodyPr wrap="square" lIns="91440" tIns="45720" rIns="91440" bIns="45720" anchor="b"/>
          <a:lstStyle>
            <a:lvl1pPr algn="l">
              <a:defRPr sz="1200" dirty="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a:ln>
            <a:headEnd type="none"/>
            <a:tailEnd type="none"/>
          </a:ln>
        </p:spPr>
        <p:txBody>
          <a:bodyPr wrap="square" lIns="91440" tIns="45720" rIns="91440" bIns="45720" anchor="b"/>
          <a:lstStyle>
            <a:lvl1pPr algn="r">
              <a:defRPr sz="1200" dirty="0"/>
            </a:lvl1pPr>
          </a:lstStyle>
          <a:p>
            <a:fld id="{F93199CD-3E1B-4AE6-990F-76F925F5EA9F}" type="slidenum">
              <a:rPr lang="en-US" dirty="0"/>
              <a:t>‹#›</a:t>
            </a:fld>
            <a:endParaRPr lang="en-US" dirty="0"/>
          </a:p>
        </p:txBody>
      </p:sp>
    </p:spTree>
  </p:cSld>
  <p:clrMap bg1="lt1" tx1="dk1" bg2="lt2" tx2="dk2" accent1="accent1" accent2="accent2" accent3="accent3" accent4="accent4" accent5="accent5" accent6="accent6" hlink="hlink" folHlink="folHlink"/>
  <p:notesStyle>
    <a:lvl1pPr marL="0" algn="l" defTabSz="914400" rtl="0">
      <a:defRPr sz="1200" kern="1200" dirty="0">
        <a:solidFill>
          <a:schemeClr val="dk1"/>
        </a:solidFill>
        <a:latin typeface="+mn-lt"/>
        <a:ea typeface="+mn-ea"/>
        <a:cs typeface="+mn-cs"/>
      </a:defRPr>
    </a:lvl1pPr>
    <a:lvl2pPr marL="457200" algn="l" defTabSz="914400" rtl="0">
      <a:defRPr sz="1200" kern="1200" dirty="0">
        <a:solidFill>
          <a:schemeClr val="dk1"/>
        </a:solidFill>
        <a:latin typeface="+mn-lt"/>
        <a:ea typeface="+mn-ea"/>
        <a:cs typeface="+mn-cs"/>
      </a:defRPr>
    </a:lvl2pPr>
    <a:lvl3pPr marL="914400" algn="l" defTabSz="914400" rtl="0">
      <a:defRPr sz="1200" kern="1200" dirty="0">
        <a:solidFill>
          <a:schemeClr val="dk1"/>
        </a:solidFill>
        <a:latin typeface="+mn-lt"/>
        <a:ea typeface="+mn-ea"/>
        <a:cs typeface="+mn-cs"/>
      </a:defRPr>
    </a:lvl3pPr>
    <a:lvl4pPr marL="1371600" algn="l" defTabSz="914400" rtl="0">
      <a:defRPr sz="1200" kern="1200" dirty="0">
        <a:solidFill>
          <a:schemeClr val="dk1"/>
        </a:solidFill>
        <a:latin typeface="+mn-lt"/>
        <a:ea typeface="+mn-ea"/>
        <a:cs typeface="+mn-cs"/>
      </a:defRPr>
    </a:lvl4pPr>
    <a:lvl5pPr marL="1828800" algn="l" defTabSz="914400" rtl="0">
      <a:defRPr sz="1200" kern="1200" dirty="0">
        <a:solidFill>
          <a:schemeClr val="dk1"/>
        </a:solidFill>
        <a:latin typeface="+mn-lt"/>
        <a:ea typeface="+mn-ea"/>
        <a:cs typeface="+mn-cs"/>
      </a:defRPr>
    </a:lvl5pPr>
    <a:lvl6pPr marL="2286000" algn="l" defTabSz="914400" rtl="0">
      <a:defRPr sz="1200" kern="1200" dirty="0">
        <a:solidFill>
          <a:schemeClr val="dk1"/>
        </a:solidFill>
        <a:latin typeface="+mn-lt"/>
        <a:ea typeface="+mn-ea"/>
        <a:cs typeface="+mn-cs"/>
      </a:defRPr>
    </a:lvl6pPr>
    <a:lvl7pPr marL="2743200" algn="l" defTabSz="914400" rtl="0">
      <a:defRPr sz="1200" kern="1200" dirty="0">
        <a:solidFill>
          <a:schemeClr val="dk1"/>
        </a:solidFill>
        <a:latin typeface="+mn-lt"/>
        <a:ea typeface="+mn-ea"/>
        <a:cs typeface="+mn-cs"/>
      </a:defRPr>
    </a:lvl7pPr>
    <a:lvl8pPr marL="3200400" algn="l" defTabSz="914400" rtl="0">
      <a:defRPr sz="1200" kern="1200" dirty="0">
        <a:solidFill>
          <a:schemeClr val="dk1"/>
        </a:solidFill>
        <a:latin typeface="+mn-lt"/>
        <a:ea typeface="+mn-ea"/>
        <a:cs typeface="+mn-cs"/>
      </a:defRPr>
    </a:lvl8pPr>
    <a:lvl9pPr marL="3657600" algn="l" defTabSz="914400" rtl="0">
      <a:defRPr sz="1200" kern="1200" dirty="0">
        <a:solidFill>
          <a:schemeClr val="dk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3603" y="1122363"/>
            <a:ext cx="9141619" cy="2387600"/>
          </a:xfrm>
          <a:ln>
            <a:headEnd type="none"/>
            <a:tailEnd type="none"/>
          </a:ln>
        </p:spPr>
        <p:txBody>
          <a:bodyPr wrap="square" anchor="b"/>
          <a:lstStyle>
            <a:lvl1pPr algn="ctr">
              <a:defRPr sz="5998" dirty="0"/>
            </a:lvl1pPr>
          </a:lstStyle>
          <a:p>
            <a:r>
              <a:rPr lang="en-US" dirty="0"/>
              <a:t>Click to edit Master title style</a:t>
            </a:r>
          </a:p>
        </p:txBody>
      </p:sp>
      <p:sp>
        <p:nvSpPr>
          <p:cNvPr id="3" name="Subtitle 2"/>
          <p:cNvSpPr>
            <a:spLocks noGrp="1"/>
          </p:cNvSpPr>
          <p:nvPr>
            <p:ph type="subTitle" idx="1"/>
          </p:nvPr>
        </p:nvSpPr>
        <p:spPr>
          <a:xfrm>
            <a:off x="1523603" y="3602038"/>
            <a:ext cx="9141619" cy="1655762"/>
          </a:xfrm>
          <a:ln>
            <a:headEnd type="none"/>
            <a:tailEnd type="none"/>
          </a:ln>
        </p:spPr>
        <p:txBody>
          <a:bodyPr wrap="square"/>
          <a:lstStyle>
            <a:lvl1pPr marL="0" indent="0" algn="ctr">
              <a:buNone/>
              <a:defRPr sz="2399" dirty="0"/>
            </a:lvl1pPr>
            <a:lvl2pPr marL="457063" indent="0" algn="ctr">
              <a:buNone/>
              <a:defRPr sz="1999" dirty="0"/>
            </a:lvl2pPr>
            <a:lvl3pPr marL="914126" indent="0" algn="ctr">
              <a:buNone/>
              <a:defRPr sz="1799" dirty="0"/>
            </a:lvl3pPr>
            <a:lvl4pPr marL="1371189" indent="0" algn="ctr">
              <a:buNone/>
              <a:defRPr sz="1600" dirty="0"/>
            </a:lvl4pPr>
            <a:lvl5pPr marL="1828251" indent="0" algn="ctr">
              <a:buNone/>
              <a:defRPr sz="1600" dirty="0"/>
            </a:lvl5pPr>
            <a:lvl6pPr marL="2285314" indent="0" algn="ctr">
              <a:buNone/>
              <a:defRPr sz="1600" dirty="0"/>
            </a:lvl6pPr>
            <a:lvl7pPr marL="2742377" indent="0" algn="ctr">
              <a:buNone/>
              <a:defRPr sz="1600" dirty="0"/>
            </a:lvl7pPr>
            <a:lvl8pPr marL="3199440" indent="0" algn="ctr">
              <a:buNone/>
              <a:defRPr sz="1600" dirty="0"/>
            </a:lvl8pPr>
            <a:lvl9pPr marL="3656503" indent="0" algn="ctr">
              <a:buNone/>
              <a:defRPr sz="1600" dirty="0"/>
            </a:lvl9pPr>
          </a:lstStyle>
          <a:p>
            <a:r>
              <a:rPr lang="en-US" dirty="0"/>
              <a:t>Click to edit Master subtitle style</a:t>
            </a:r>
          </a:p>
        </p:txBody>
      </p:sp>
      <p:sp>
        <p:nvSpPr>
          <p:cNvPr id="4" name="Date Placeholder 3"/>
          <p:cNvSpPr>
            <a:spLocks noGrp="1"/>
          </p:cNvSpPr>
          <p:nvPr>
            <p:ph type="dt" sz="half" idx="10"/>
          </p:nvPr>
        </p:nvSpPr>
        <p:spPr>
          <a:ln>
            <a:headEnd type="none"/>
            <a:tailEnd type="none"/>
          </a:ln>
        </p:spPr>
        <p:txBody>
          <a:bodyPr wrap="square"/>
          <a:lstStyle/>
          <a:p>
            <a:fld id="{B61BEF0D-F0BB-DE4B-95CE-6DB70DBA9567}" type="datetimeFigureOut">
              <a:rPr lang="en-US" dirty="0"/>
              <a:t>12/8/2024</a:t>
            </a:fld>
            <a:endParaRPr lang="en-US" dirty="0"/>
          </a:p>
        </p:txBody>
      </p:sp>
      <p:sp>
        <p:nvSpPr>
          <p:cNvPr id="5" name="Footer Placeholder 4"/>
          <p:cNvSpPr>
            <a:spLocks noGrp="1"/>
          </p:cNvSpPr>
          <p:nvPr>
            <p:ph type="ftr" sz="quarter" idx="11"/>
          </p:nvPr>
        </p:nvSpPr>
        <p:spPr>
          <a:ln>
            <a:headEnd type="none"/>
            <a:tailEnd type="none"/>
          </a:ln>
        </p:spPr>
        <p:txBody>
          <a:bodyPr wrap="square"/>
          <a:lstStyle/>
          <a:p>
            <a:endParaRPr lang="en-US" dirty="0"/>
          </a:p>
        </p:txBody>
      </p:sp>
      <p:sp>
        <p:nvSpPr>
          <p:cNvPr id="6" name="Slide Number Placeholder 5"/>
          <p:cNvSpPr>
            <a:spLocks noGrp="1"/>
          </p:cNvSpPr>
          <p:nvPr>
            <p:ph type="sldNum" sz="quarter" idx="12"/>
          </p:nvPr>
        </p:nvSpPr>
        <p:spPr>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ln>
            <a:headEnd type="none"/>
            <a:tailEnd type="none"/>
          </a:ln>
        </p:spPr>
        <p:txBody>
          <a:bodyPr wrap="square"/>
          <a:lstStyle/>
          <a:p>
            <a:r>
              <a:rPr lang="en-US" dirty="0"/>
              <a:t>Click to edit Master title style</a:t>
            </a:r>
          </a:p>
        </p:txBody>
      </p:sp>
      <p:sp>
        <p:nvSpPr>
          <p:cNvPr id="3" name="Vertical Text Placeholder 2"/>
          <p:cNvSpPr>
            <a:spLocks noGrp="1"/>
          </p:cNvSpPr>
          <p:nvPr>
            <p:ph type="body" orient="vert" idx="1"/>
          </p:nvPr>
        </p:nvSpPr>
        <p:spPr>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5" name="Footer Placeholder 4"/>
          <p:cNvSpPr>
            <a:spLocks noGrp="1"/>
          </p:cNvSpPr>
          <p:nvPr>
            <p:ph type="ftr" sz="quarter" idx="11"/>
          </p:nvPr>
        </p:nvSpPr>
        <p:spPr>
          <a:ln>
            <a:headEnd type="none"/>
            <a:tailEnd type="none"/>
          </a:ln>
        </p:spPr>
        <p:txBody>
          <a:bodyPr wrap="square"/>
          <a:lstStyle/>
          <a:p>
            <a:endParaRPr lang="en-US" dirty="0"/>
          </a:p>
        </p:txBody>
      </p:sp>
      <p:sp>
        <p:nvSpPr>
          <p:cNvPr id="6" name="Slide Number Placeholder 5"/>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2628" y="365125"/>
            <a:ext cx="2628215" cy="5811838"/>
          </a:xfrm>
          <a:ln>
            <a:headEnd type="none"/>
            <a:tailEnd type="none"/>
          </a:ln>
        </p:spPr>
        <p:txBody>
          <a:bodyPr vert="eaVert" wrap="square"/>
          <a:lstStyle/>
          <a:p>
            <a:r>
              <a:rPr lang="en-US" dirty="0"/>
              <a:t>Click to edit Master title style</a:t>
            </a:r>
          </a:p>
        </p:txBody>
      </p:sp>
      <p:sp>
        <p:nvSpPr>
          <p:cNvPr id="3" name="Vertical Text Placeholder 2"/>
          <p:cNvSpPr>
            <a:spLocks noGrp="1"/>
          </p:cNvSpPr>
          <p:nvPr>
            <p:ph type="body" orient="vert" idx="1"/>
          </p:nvPr>
        </p:nvSpPr>
        <p:spPr>
          <a:xfrm>
            <a:off x="837982" y="365125"/>
            <a:ext cx="7732286" cy="5811838"/>
          </a:xfrm>
          <a:ln>
            <a:headEnd type="none"/>
            <a:tailEnd type="none"/>
          </a:ln>
        </p:spPr>
        <p:txBody>
          <a:bodyPr vert="eaVert"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5" name="Footer Placeholder 4"/>
          <p:cNvSpPr>
            <a:spLocks noGrp="1"/>
          </p:cNvSpPr>
          <p:nvPr>
            <p:ph type="ftr" sz="quarter" idx="11"/>
          </p:nvPr>
        </p:nvSpPr>
        <p:spPr>
          <a:ln>
            <a:headEnd type="none"/>
            <a:tailEnd type="none"/>
          </a:ln>
        </p:spPr>
        <p:txBody>
          <a:bodyPr wrap="square"/>
          <a:lstStyle/>
          <a:p>
            <a:endParaRPr lang="en-US" dirty="0"/>
          </a:p>
        </p:txBody>
      </p:sp>
      <p:sp>
        <p:nvSpPr>
          <p:cNvPr id="6" name="Slide Number Placeholder 5"/>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ln>
            <a:headEnd type="none"/>
            <a:tailEnd type="none"/>
          </a:ln>
        </p:spPr>
        <p:txBody>
          <a:bodyPr wrap="square"/>
          <a:lstStyle/>
          <a:p>
            <a:r>
              <a:rPr lang="en-US" dirty="0"/>
              <a:t>Click to edit Master title style</a:t>
            </a:r>
          </a:p>
        </p:txBody>
      </p:sp>
      <p:sp>
        <p:nvSpPr>
          <p:cNvPr id="3" name="Content Placeholder 2"/>
          <p:cNvSpPr>
            <a:spLocks noGrp="1"/>
          </p:cNvSpPr>
          <p:nvPr>
            <p:ph idx="1"/>
          </p:nvPr>
        </p:nvSpPr>
        <p:spPr>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5" name="Footer Placeholder 4"/>
          <p:cNvSpPr>
            <a:spLocks noGrp="1"/>
          </p:cNvSpPr>
          <p:nvPr>
            <p:ph type="ftr" sz="quarter" idx="11"/>
          </p:nvPr>
        </p:nvSpPr>
        <p:spPr>
          <a:ln>
            <a:headEnd type="none"/>
            <a:tailEnd type="none"/>
          </a:ln>
        </p:spPr>
        <p:txBody>
          <a:bodyPr wrap="square"/>
          <a:lstStyle/>
          <a:p>
            <a:endParaRPr lang="en-US" dirty="0"/>
          </a:p>
        </p:txBody>
      </p:sp>
      <p:sp>
        <p:nvSpPr>
          <p:cNvPr id="6" name="Slide Number Placeholder 5"/>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633" y="1709739"/>
            <a:ext cx="10512862" cy="2852737"/>
          </a:xfrm>
          <a:ln>
            <a:headEnd type="none"/>
            <a:tailEnd type="none"/>
          </a:ln>
        </p:spPr>
        <p:txBody>
          <a:bodyPr wrap="square" anchor="b"/>
          <a:lstStyle>
            <a:lvl1pPr>
              <a:defRPr sz="5998" dirty="0"/>
            </a:lvl1pPr>
          </a:lstStyle>
          <a:p>
            <a:r>
              <a:rPr lang="en-US" dirty="0"/>
              <a:t>Click to edit Master title style</a:t>
            </a:r>
          </a:p>
        </p:txBody>
      </p:sp>
      <p:sp>
        <p:nvSpPr>
          <p:cNvPr id="3" name="Text Placeholder 2"/>
          <p:cNvSpPr>
            <a:spLocks noGrp="1"/>
          </p:cNvSpPr>
          <p:nvPr>
            <p:ph type="body" idx="1"/>
          </p:nvPr>
        </p:nvSpPr>
        <p:spPr>
          <a:xfrm>
            <a:off x="831633" y="4589464"/>
            <a:ext cx="10512862" cy="1500187"/>
          </a:xfrm>
          <a:ln>
            <a:headEnd type="none"/>
            <a:tailEnd type="none"/>
          </a:ln>
        </p:spPr>
        <p:txBody>
          <a:bodyPr wrap="square"/>
          <a:lstStyle>
            <a:lvl1pPr marL="0" indent="0">
              <a:buNone/>
              <a:defRPr sz="2399" dirty="0">
                <a:solidFill>
                  <a:schemeClr val="tx1">
                    <a:tint val="75000"/>
                  </a:schemeClr>
                </a:solidFill>
              </a:defRPr>
            </a:lvl1pPr>
            <a:lvl2pPr marL="457063" indent="0">
              <a:buNone/>
              <a:defRPr sz="1999" dirty="0">
                <a:solidFill>
                  <a:schemeClr val="tx1">
                    <a:tint val="75000"/>
                  </a:schemeClr>
                </a:solidFill>
              </a:defRPr>
            </a:lvl2pPr>
            <a:lvl3pPr marL="914126" indent="0">
              <a:buNone/>
              <a:defRPr sz="1799" dirty="0">
                <a:solidFill>
                  <a:schemeClr val="tx1">
                    <a:tint val="75000"/>
                  </a:schemeClr>
                </a:solidFill>
              </a:defRPr>
            </a:lvl3pPr>
            <a:lvl4pPr marL="1371189" indent="0">
              <a:buNone/>
              <a:defRPr sz="1600" dirty="0">
                <a:solidFill>
                  <a:schemeClr val="tx1">
                    <a:tint val="75000"/>
                  </a:schemeClr>
                </a:solidFill>
              </a:defRPr>
            </a:lvl4pPr>
            <a:lvl5pPr marL="1828251" indent="0">
              <a:buNone/>
              <a:defRPr sz="1600" dirty="0">
                <a:solidFill>
                  <a:schemeClr val="tx1">
                    <a:tint val="75000"/>
                  </a:schemeClr>
                </a:solidFill>
              </a:defRPr>
            </a:lvl5pPr>
            <a:lvl6pPr marL="2285314" indent="0">
              <a:buNone/>
              <a:defRPr sz="1600" dirty="0">
                <a:solidFill>
                  <a:schemeClr val="tx1">
                    <a:tint val="75000"/>
                  </a:schemeClr>
                </a:solidFill>
              </a:defRPr>
            </a:lvl6pPr>
            <a:lvl7pPr marL="2742377" indent="0">
              <a:buNone/>
              <a:defRPr sz="1600" dirty="0">
                <a:solidFill>
                  <a:schemeClr val="tx1">
                    <a:tint val="75000"/>
                  </a:schemeClr>
                </a:solidFill>
              </a:defRPr>
            </a:lvl7pPr>
            <a:lvl8pPr marL="3199440" indent="0">
              <a:buNone/>
              <a:defRPr sz="1600" dirty="0">
                <a:solidFill>
                  <a:schemeClr val="tx1">
                    <a:tint val="75000"/>
                  </a:schemeClr>
                </a:solidFill>
              </a:defRPr>
            </a:lvl8pPr>
            <a:lvl9pPr marL="3656503" indent="0">
              <a:buNone/>
              <a:defRPr sz="1600" dirty="0">
                <a:solidFill>
                  <a:schemeClr val="tx1">
                    <a:tint val="75000"/>
                  </a:schemeClr>
                </a:solidFill>
              </a:defRPr>
            </a:lvl9pPr>
          </a:lstStyle>
          <a:p>
            <a:r>
              <a:rPr lang="en-US" dirty="0"/>
              <a:t>Click to edit Master text styles</a:t>
            </a:r>
          </a:p>
        </p:txBody>
      </p:sp>
      <p:sp>
        <p:nvSpPr>
          <p:cNvPr id="4" name="Date Placeholder 3"/>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5" name="Footer Placeholder 4"/>
          <p:cNvSpPr>
            <a:spLocks noGrp="1"/>
          </p:cNvSpPr>
          <p:nvPr>
            <p:ph type="ftr" sz="quarter" idx="11"/>
          </p:nvPr>
        </p:nvSpPr>
        <p:spPr>
          <a:ln>
            <a:headEnd type="none"/>
            <a:tailEnd type="none"/>
          </a:ln>
        </p:spPr>
        <p:txBody>
          <a:bodyPr wrap="square"/>
          <a:lstStyle/>
          <a:p>
            <a:endParaRPr lang="en-US" dirty="0"/>
          </a:p>
        </p:txBody>
      </p:sp>
      <p:sp>
        <p:nvSpPr>
          <p:cNvPr id="6" name="Slide Number Placeholder 5"/>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ln>
            <a:headEnd type="none"/>
            <a:tailEnd type="none"/>
          </a:ln>
        </p:spPr>
        <p:txBody>
          <a:bodyPr wrap="square"/>
          <a:lstStyle/>
          <a:p>
            <a:r>
              <a:rPr lang="en-US" dirty="0"/>
              <a:t>Click to edit Master title style</a:t>
            </a:r>
          </a:p>
        </p:txBody>
      </p:sp>
      <p:sp>
        <p:nvSpPr>
          <p:cNvPr id="3" name="Content Placeholder 2"/>
          <p:cNvSpPr>
            <a:spLocks noGrp="1"/>
          </p:cNvSpPr>
          <p:nvPr>
            <p:ph sz="half" idx="1"/>
          </p:nvPr>
        </p:nvSpPr>
        <p:spPr>
          <a:xfrm>
            <a:off x="83798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0592" y="1825625"/>
            <a:ext cx="5180251" cy="435133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6" name="Footer Placeholder 5"/>
          <p:cNvSpPr>
            <a:spLocks noGrp="1"/>
          </p:cNvSpPr>
          <p:nvPr>
            <p:ph type="ftr" sz="quarter" idx="11"/>
          </p:nvPr>
        </p:nvSpPr>
        <p:spPr>
          <a:ln>
            <a:headEnd type="none"/>
            <a:tailEnd type="none"/>
          </a:ln>
        </p:spPr>
        <p:txBody>
          <a:bodyPr wrap="square"/>
          <a:lstStyle/>
          <a:p>
            <a:endParaRPr lang="en-US" dirty="0"/>
          </a:p>
        </p:txBody>
      </p:sp>
      <p:sp>
        <p:nvSpPr>
          <p:cNvPr id="7" name="Slide Number Placeholder 6"/>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569" y="365126"/>
            <a:ext cx="10512862" cy="1325563"/>
          </a:xfrm>
          <a:ln>
            <a:headEnd type="none"/>
            <a:tailEnd type="none"/>
          </a:ln>
        </p:spPr>
        <p:txBody>
          <a:bodyPr wrap="square"/>
          <a:lstStyle/>
          <a:p>
            <a:r>
              <a:rPr lang="en-US" dirty="0"/>
              <a:t>Click to edit Master title style</a:t>
            </a:r>
          </a:p>
        </p:txBody>
      </p:sp>
      <p:sp>
        <p:nvSpPr>
          <p:cNvPr id="3" name="Text Placeholder 2"/>
          <p:cNvSpPr>
            <a:spLocks noGrp="1"/>
          </p:cNvSpPr>
          <p:nvPr>
            <p:ph type="body" idx="1"/>
          </p:nvPr>
        </p:nvSpPr>
        <p:spPr>
          <a:xfrm>
            <a:off x="839570" y="1681163"/>
            <a:ext cx="5156444"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4" name="Content Placeholder 3"/>
          <p:cNvSpPr>
            <a:spLocks noGrp="1"/>
          </p:cNvSpPr>
          <p:nvPr>
            <p:ph sz="half" idx="2"/>
          </p:nvPr>
        </p:nvSpPr>
        <p:spPr>
          <a:xfrm>
            <a:off x="839570" y="2505075"/>
            <a:ext cx="5156444"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0593" y="1681163"/>
            <a:ext cx="5181838" cy="823912"/>
          </a:xfrm>
          <a:ln>
            <a:headEnd type="none"/>
            <a:tailEnd type="none"/>
          </a:ln>
        </p:spPr>
        <p:txBody>
          <a:bodyPr wrap="square" anchor="b"/>
          <a:lstStyle>
            <a:lvl1pPr marL="0" indent="0">
              <a:buNone/>
              <a:defRPr sz="2399" b="1" dirty="0"/>
            </a:lvl1pPr>
            <a:lvl2pPr marL="457063" indent="0">
              <a:buNone/>
              <a:defRPr sz="1999" b="1" dirty="0"/>
            </a:lvl2pPr>
            <a:lvl3pPr marL="914126" indent="0">
              <a:buNone/>
              <a:defRPr sz="1799" b="1" dirty="0"/>
            </a:lvl3pPr>
            <a:lvl4pPr marL="1371189" indent="0">
              <a:buNone/>
              <a:defRPr sz="1600" b="1" dirty="0"/>
            </a:lvl4pPr>
            <a:lvl5pPr marL="1828251" indent="0">
              <a:buNone/>
              <a:defRPr sz="1600" b="1" dirty="0"/>
            </a:lvl5pPr>
            <a:lvl6pPr marL="2285314" indent="0">
              <a:buNone/>
              <a:defRPr sz="1600" b="1" dirty="0"/>
            </a:lvl6pPr>
            <a:lvl7pPr marL="2742377" indent="0">
              <a:buNone/>
              <a:defRPr sz="1600" b="1" dirty="0"/>
            </a:lvl7pPr>
            <a:lvl8pPr marL="3199440" indent="0">
              <a:buNone/>
              <a:defRPr sz="1600" b="1" dirty="0"/>
            </a:lvl8pPr>
            <a:lvl9pPr marL="3656503" indent="0">
              <a:buNone/>
              <a:defRPr sz="1600" b="1" dirty="0"/>
            </a:lvl9pPr>
          </a:lstStyle>
          <a:p>
            <a:r>
              <a:rPr lang="en-US" dirty="0"/>
              <a:t>Click to edit Master text styles</a:t>
            </a:r>
          </a:p>
        </p:txBody>
      </p:sp>
      <p:sp>
        <p:nvSpPr>
          <p:cNvPr id="6" name="Content Placeholder 5"/>
          <p:cNvSpPr>
            <a:spLocks noGrp="1"/>
          </p:cNvSpPr>
          <p:nvPr>
            <p:ph sz="quarter" idx="4"/>
          </p:nvPr>
        </p:nvSpPr>
        <p:spPr>
          <a:xfrm>
            <a:off x="6170593" y="2505075"/>
            <a:ext cx="5181838" cy="3684588"/>
          </a:xfrm>
          <a:ln>
            <a:headEnd type="none"/>
            <a:tailEnd type="none"/>
          </a:ln>
        </p:spPr>
        <p:txBody>
          <a:bodyPr wrap="square"/>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8" name="Footer Placeholder 7"/>
          <p:cNvSpPr>
            <a:spLocks noGrp="1"/>
          </p:cNvSpPr>
          <p:nvPr>
            <p:ph type="ftr" sz="quarter" idx="11"/>
          </p:nvPr>
        </p:nvSpPr>
        <p:spPr>
          <a:ln>
            <a:headEnd type="none"/>
            <a:tailEnd type="none"/>
          </a:ln>
        </p:spPr>
        <p:txBody>
          <a:bodyPr wrap="square"/>
          <a:lstStyle/>
          <a:p>
            <a:endParaRPr lang="en-US" dirty="0"/>
          </a:p>
        </p:txBody>
      </p:sp>
      <p:sp>
        <p:nvSpPr>
          <p:cNvPr id="9" name="Slide Number Placeholder 8"/>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ln>
            <a:headEnd type="none"/>
            <a:tailEnd type="none"/>
          </a:ln>
        </p:spPr>
        <p:txBody>
          <a:bodyPr wrap="square"/>
          <a:lstStyle/>
          <a:p>
            <a:r>
              <a:rPr lang="en-US" dirty="0"/>
              <a:t>Click to edit Master title style</a:t>
            </a:r>
          </a:p>
        </p:txBody>
      </p:sp>
      <p:sp>
        <p:nvSpPr>
          <p:cNvPr id="3" name="Date Placeholder 2"/>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4" name="Footer Placeholder 3"/>
          <p:cNvSpPr>
            <a:spLocks noGrp="1"/>
          </p:cNvSpPr>
          <p:nvPr>
            <p:ph type="ftr" sz="quarter" idx="11"/>
          </p:nvPr>
        </p:nvSpPr>
        <p:spPr>
          <a:ln>
            <a:headEnd type="none"/>
            <a:tailEnd type="none"/>
          </a:ln>
        </p:spPr>
        <p:txBody>
          <a:bodyPr wrap="square"/>
          <a:lstStyle/>
          <a:p>
            <a:endParaRPr lang="en-US" dirty="0"/>
          </a:p>
        </p:txBody>
      </p:sp>
      <p:sp>
        <p:nvSpPr>
          <p:cNvPr id="5" name="Slide Number Placeholder 4"/>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3" name="Footer Placeholder 2"/>
          <p:cNvSpPr>
            <a:spLocks noGrp="1"/>
          </p:cNvSpPr>
          <p:nvPr>
            <p:ph type="ftr" sz="quarter" idx="11"/>
          </p:nvPr>
        </p:nvSpPr>
        <p:spPr>
          <a:ln>
            <a:headEnd type="none"/>
            <a:tailEnd type="none"/>
          </a:ln>
        </p:spPr>
        <p:txBody>
          <a:bodyPr wrap="square"/>
          <a:lstStyle/>
          <a:p>
            <a:endParaRPr lang="en-US" dirty="0"/>
          </a:p>
        </p:txBody>
      </p:sp>
      <p:sp>
        <p:nvSpPr>
          <p:cNvPr id="4" name="Slide Number Placeholder 3"/>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Content Placeholder 2"/>
          <p:cNvSpPr>
            <a:spLocks noGrp="1"/>
          </p:cNvSpPr>
          <p:nvPr>
            <p:ph idx="1"/>
          </p:nvPr>
        </p:nvSpPr>
        <p:spPr>
          <a:xfrm>
            <a:off x="5181838" y="987426"/>
            <a:ext cx="6170593" cy="4873625"/>
          </a:xfrm>
          <a:ln>
            <a:headEnd type="none"/>
            <a:tailEnd type="none"/>
          </a:ln>
        </p:spPr>
        <p:txBody>
          <a:bodyPr wrap="square"/>
          <a:lstStyle>
            <a:lvl1pPr>
              <a:defRPr sz="3199" dirty="0"/>
            </a:lvl1pPr>
            <a:lvl2pPr>
              <a:defRPr sz="2799" dirty="0"/>
            </a:lvl2pPr>
            <a:lvl3pPr>
              <a:defRPr sz="2399" dirty="0"/>
            </a:lvl3pPr>
            <a:lvl4pPr>
              <a:defRPr sz="1999" dirty="0"/>
            </a:lvl4pPr>
            <a:lvl5pPr>
              <a:defRPr sz="1999" dirty="0"/>
            </a:lvl5pPr>
            <a:lvl6pPr>
              <a:defRPr sz="1999" dirty="0"/>
            </a:lvl6pPr>
            <a:lvl7pPr>
              <a:defRPr sz="1999" dirty="0"/>
            </a:lvl7pPr>
            <a:lvl8pPr>
              <a:defRPr sz="1999" dirty="0"/>
            </a:lvl8pPr>
            <a:lvl9pPr>
              <a:defRPr sz="1999" dirty="0"/>
            </a:lvl9p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a:ln>
            <a:headEnd type="none"/>
            <a:tailEnd type="none"/>
          </a:ln>
        </p:spPr>
        <p:txBody>
          <a:bodyPr wrap="square"/>
          <a:lstStyle/>
          <a:p>
            <a:fld id="{03F41C87-7AD9-4845-A077-840E4A0F3F06}" type="datetimeFigureOut">
              <a:rPr lang="en-US" dirty="0"/>
              <a:t>12/8/2024</a:t>
            </a:fld>
            <a:endParaRPr lang="en-US" dirty="0"/>
          </a:p>
        </p:txBody>
      </p:sp>
      <p:sp>
        <p:nvSpPr>
          <p:cNvPr id="6" name="Footer Placeholder 5"/>
          <p:cNvSpPr>
            <a:spLocks noGrp="1"/>
          </p:cNvSpPr>
          <p:nvPr>
            <p:ph type="ftr" sz="quarter" idx="11"/>
          </p:nvPr>
        </p:nvSpPr>
        <p:spPr>
          <a:ln>
            <a:headEnd type="none"/>
            <a:tailEnd type="none"/>
          </a:ln>
        </p:spPr>
        <p:txBody>
          <a:bodyPr wrap="square"/>
          <a:lstStyle/>
          <a:p>
            <a:endParaRPr lang="en-US" dirty="0"/>
          </a:p>
        </p:txBody>
      </p:sp>
      <p:sp>
        <p:nvSpPr>
          <p:cNvPr id="7" name="Slide Number Placeholder 6"/>
          <p:cNvSpPr>
            <a:spLocks noGrp="1"/>
          </p:cNvSpPr>
          <p:nvPr>
            <p:ph type="sldNum" sz="quarter" idx="12"/>
          </p:nvPr>
        </p:nvSpPr>
        <p:spPr>
          <a:ln>
            <a:headEnd type="none"/>
            <a:tailEnd type="none"/>
          </a:ln>
        </p:spPr>
        <p:txBody>
          <a:bodyPr wrap="square"/>
          <a:lstStyle/>
          <a:p>
            <a:fld id="{2A013F82-EE5E-44EE-A61D-E31C6657F26F}"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570" y="457200"/>
            <a:ext cx="3931213" cy="1600200"/>
          </a:xfrm>
          <a:ln>
            <a:headEnd type="none"/>
            <a:tailEnd type="none"/>
          </a:ln>
        </p:spPr>
        <p:txBody>
          <a:bodyPr wrap="square" anchor="b"/>
          <a:lstStyle>
            <a:lvl1pPr>
              <a:defRPr sz="3199" dirty="0"/>
            </a:lvl1pPr>
          </a:lstStyle>
          <a:p>
            <a:r>
              <a:rPr lang="en-US" dirty="0"/>
              <a:t>Click to edit Master title style</a:t>
            </a:r>
          </a:p>
        </p:txBody>
      </p:sp>
      <p:sp>
        <p:nvSpPr>
          <p:cNvPr id="3" name="Picture Placeholder 2"/>
          <p:cNvSpPr>
            <a:spLocks noGrp="1"/>
          </p:cNvSpPr>
          <p:nvPr>
            <p:ph type="pic" idx="1"/>
          </p:nvPr>
        </p:nvSpPr>
        <p:spPr>
          <a:xfrm>
            <a:off x="5181838" y="987426"/>
            <a:ext cx="6170593" cy="4873625"/>
          </a:xfrm>
          <a:ln>
            <a:headEnd type="none"/>
            <a:tailEnd type="none"/>
          </a:ln>
        </p:spPr>
        <p:txBody>
          <a:bodyPr wrap="square"/>
          <a:lstStyle>
            <a:lvl1pPr marL="0" indent="0">
              <a:buNone/>
              <a:defRPr sz="3199" dirty="0"/>
            </a:lvl1pPr>
            <a:lvl2pPr marL="457063" indent="0">
              <a:buNone/>
              <a:defRPr sz="2799" dirty="0"/>
            </a:lvl2pPr>
            <a:lvl3pPr marL="914126" indent="0">
              <a:buNone/>
              <a:defRPr sz="2399" dirty="0"/>
            </a:lvl3pPr>
            <a:lvl4pPr marL="1371189" indent="0">
              <a:buNone/>
              <a:defRPr sz="1999" dirty="0"/>
            </a:lvl4pPr>
            <a:lvl5pPr marL="1828251" indent="0">
              <a:buNone/>
              <a:defRPr sz="1999" dirty="0"/>
            </a:lvl5pPr>
            <a:lvl6pPr marL="2285314" indent="0">
              <a:buNone/>
              <a:defRPr sz="1999" dirty="0"/>
            </a:lvl6pPr>
            <a:lvl7pPr marL="2742377" indent="0">
              <a:buNone/>
              <a:defRPr sz="1999" dirty="0"/>
            </a:lvl7pPr>
            <a:lvl8pPr marL="3199440" indent="0">
              <a:buNone/>
              <a:defRPr sz="1999" dirty="0"/>
            </a:lvl8pPr>
            <a:lvl9pPr marL="3656503" indent="0">
              <a:buNone/>
              <a:defRPr sz="1999" dirty="0"/>
            </a:lvl9pPr>
          </a:lstStyle>
          <a:p>
            <a:endParaRPr lang="en-US" dirty="0"/>
          </a:p>
        </p:txBody>
      </p:sp>
      <p:sp>
        <p:nvSpPr>
          <p:cNvPr id="4" name="Text Placeholder 3"/>
          <p:cNvSpPr>
            <a:spLocks noGrp="1"/>
          </p:cNvSpPr>
          <p:nvPr>
            <p:ph type="body" sz="half" idx="2"/>
          </p:nvPr>
        </p:nvSpPr>
        <p:spPr>
          <a:xfrm>
            <a:off x="839570" y="2057400"/>
            <a:ext cx="3931213" cy="3811588"/>
          </a:xfrm>
          <a:ln>
            <a:headEnd type="none"/>
            <a:tailEnd type="none"/>
          </a:ln>
        </p:spPr>
        <p:txBody>
          <a:bodyPr wrap="square"/>
          <a:lstStyle>
            <a:lvl1pPr marL="0" indent="0">
              <a:buNone/>
              <a:defRPr sz="1600" dirty="0"/>
            </a:lvl1pPr>
            <a:lvl2pPr marL="457063" indent="0">
              <a:buNone/>
              <a:defRPr sz="1400" dirty="0"/>
            </a:lvl2pPr>
            <a:lvl3pPr marL="914126" indent="0">
              <a:buNone/>
              <a:defRPr sz="1200" dirty="0"/>
            </a:lvl3pPr>
            <a:lvl4pPr marL="1371189" indent="0">
              <a:buNone/>
              <a:defRPr sz="1000" dirty="0"/>
            </a:lvl4pPr>
            <a:lvl5pPr marL="1828251" indent="0">
              <a:buNone/>
              <a:defRPr sz="1000" dirty="0"/>
            </a:lvl5pPr>
            <a:lvl6pPr marL="2285314" indent="0">
              <a:buNone/>
              <a:defRPr sz="1000" dirty="0"/>
            </a:lvl6pPr>
            <a:lvl7pPr marL="2742377" indent="0">
              <a:buNone/>
              <a:defRPr sz="1000" dirty="0"/>
            </a:lvl7pPr>
            <a:lvl8pPr marL="3199440" indent="0">
              <a:buNone/>
              <a:defRPr sz="1000" dirty="0"/>
            </a:lvl8pPr>
            <a:lvl9pPr marL="3656503" indent="0">
              <a:buNone/>
              <a:defRPr sz="1000" dirty="0"/>
            </a:lvl9pPr>
          </a:lstStyle>
          <a:p>
            <a:r>
              <a:rPr lang="en-US" dirty="0"/>
              <a:t>Click to edit Master text styles</a:t>
            </a:r>
          </a:p>
        </p:txBody>
      </p:sp>
      <p:sp>
        <p:nvSpPr>
          <p:cNvPr id="5" name="Date Placeholder 4"/>
          <p:cNvSpPr>
            <a:spLocks noGrp="1"/>
          </p:cNvSpPr>
          <p:nvPr>
            <p:ph type="dt" sz="half" idx="10"/>
          </p:nvPr>
        </p:nvSpPr>
        <p:spPr>
          <a:ln>
            <a:headEnd type="none"/>
            <a:tailEnd type="none"/>
          </a:ln>
        </p:spPr>
        <p:txBody>
          <a:bodyPr wrap="square"/>
          <a:lstStyle/>
          <a:p>
            <a:fld id="{B61BEF0D-F0BB-DE4B-95CE-6DB70DBA9567}" type="datetimeFigureOut">
              <a:rPr lang="en-US" dirty="0"/>
              <a:t>12/8/2024</a:t>
            </a:fld>
            <a:endParaRPr lang="en-US" dirty="0"/>
          </a:p>
        </p:txBody>
      </p:sp>
      <p:sp>
        <p:nvSpPr>
          <p:cNvPr id="6" name="Footer Placeholder 5"/>
          <p:cNvSpPr>
            <a:spLocks noGrp="1"/>
          </p:cNvSpPr>
          <p:nvPr>
            <p:ph type="ftr" sz="quarter" idx="11"/>
          </p:nvPr>
        </p:nvSpPr>
        <p:spPr>
          <a:ln>
            <a:headEnd type="none"/>
            <a:tailEnd type="none"/>
          </a:ln>
        </p:spPr>
        <p:txBody>
          <a:bodyPr wrap="square"/>
          <a:lstStyle/>
          <a:p>
            <a:endParaRPr lang="en-US" dirty="0"/>
          </a:p>
        </p:txBody>
      </p:sp>
      <p:sp>
        <p:nvSpPr>
          <p:cNvPr id="7" name="Slide Number Placeholder 6"/>
          <p:cNvSpPr>
            <a:spLocks noGrp="1"/>
          </p:cNvSpPr>
          <p:nvPr>
            <p:ph type="sldNum" sz="quarter" idx="12"/>
          </p:nvPr>
        </p:nvSpPr>
        <p:spPr>
          <a:ln>
            <a:headEnd type="none"/>
            <a:tailEnd type="none"/>
          </a:ln>
        </p:spPr>
        <p:txBody>
          <a:bodyPr wrap="square"/>
          <a:lstStyle/>
          <a:p>
            <a:fld id="{D57F1E4F-1CFF-5643-939E-217C01CD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7982" y="365126"/>
            <a:ext cx="10512862" cy="1325563"/>
          </a:xfrm>
          <a:prstGeom prst="rect">
            <a:avLst/>
          </a:prstGeom>
          <a:ln>
            <a:headEnd type="none"/>
            <a:tailEnd type="none"/>
          </a:ln>
        </p:spPr>
        <p:txBody>
          <a:bodyPr wrap="square" lIns="91440" tIns="45720" rIns="91440" bIns="45720" anchor="ctr">
            <a:normAutofit/>
          </a:bodyPr>
          <a:lstStyle/>
          <a:p>
            <a:r>
              <a:rPr lang="en-US" dirty="0"/>
              <a:t>Click to edit Master title style</a:t>
            </a:r>
          </a:p>
        </p:txBody>
      </p:sp>
      <p:sp>
        <p:nvSpPr>
          <p:cNvPr id="3" name="Text Placeholder 2"/>
          <p:cNvSpPr>
            <a:spLocks noGrp="1"/>
          </p:cNvSpPr>
          <p:nvPr>
            <p:ph type="body" idx="1"/>
          </p:nvPr>
        </p:nvSpPr>
        <p:spPr>
          <a:xfrm>
            <a:off x="837982" y="1825625"/>
            <a:ext cx="10512862" cy="4351338"/>
          </a:xfrm>
          <a:prstGeom prst="rect">
            <a:avLst/>
          </a:prstGeom>
          <a:ln>
            <a:headEnd type="none"/>
            <a:tailEnd type="none"/>
          </a:ln>
        </p:spPr>
        <p:txBody>
          <a:bodyPr wrap="square" lIns="91440" tIns="45720" rIns="91440" bIns="45720">
            <a:normAutofit/>
          </a:bodyPr>
          <a:lstStyle/>
          <a:p>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7982" y="6356351"/>
            <a:ext cx="2742486" cy="365125"/>
          </a:xfrm>
          <a:prstGeom prst="rect">
            <a:avLst/>
          </a:prstGeom>
          <a:ln>
            <a:headEnd type="none"/>
            <a:tailEnd type="none"/>
          </a:ln>
        </p:spPr>
        <p:txBody>
          <a:bodyPr wrap="square" lIns="91440" tIns="45720" rIns="91440" bIns="45720" anchor="ctr"/>
          <a:lstStyle>
            <a:lvl1pPr algn="l">
              <a:defRPr sz="1200" dirty="0">
                <a:solidFill>
                  <a:schemeClr val="tx1">
                    <a:tint val="75000"/>
                  </a:schemeClr>
                </a:solidFill>
              </a:defRPr>
            </a:lvl1pPr>
          </a:lstStyle>
          <a:p>
            <a:fld id="{03F41C87-7AD9-4845-A077-840E4A0F3F06}" type="datetimeFigureOut">
              <a:rPr lang="en-US" dirty="0"/>
              <a:t>12/8/2024</a:t>
            </a:fld>
            <a:endParaRPr lang="en-US" dirty="0"/>
          </a:p>
        </p:txBody>
      </p:sp>
      <p:sp>
        <p:nvSpPr>
          <p:cNvPr id="5" name="Footer Placeholder 4"/>
          <p:cNvSpPr>
            <a:spLocks noGrp="1"/>
          </p:cNvSpPr>
          <p:nvPr>
            <p:ph type="ftr" sz="quarter" idx="3"/>
          </p:nvPr>
        </p:nvSpPr>
        <p:spPr>
          <a:xfrm>
            <a:off x="4037549" y="6356351"/>
            <a:ext cx="4113728" cy="365125"/>
          </a:xfrm>
          <a:prstGeom prst="rect">
            <a:avLst/>
          </a:prstGeom>
          <a:ln>
            <a:headEnd type="none"/>
            <a:tailEnd type="none"/>
          </a:ln>
        </p:spPr>
        <p:txBody>
          <a:bodyPr wrap="square" lIns="91440" tIns="45720" rIns="91440" bIns="45720" anchor="ctr"/>
          <a:lstStyle>
            <a:lvl1pPr algn="ctr">
              <a:defRPr sz="1200" dirty="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08357" y="6356351"/>
            <a:ext cx="2742486" cy="365125"/>
          </a:xfrm>
          <a:prstGeom prst="rect">
            <a:avLst/>
          </a:prstGeom>
          <a:ln>
            <a:headEnd type="none"/>
            <a:tailEnd type="none"/>
          </a:ln>
        </p:spPr>
        <p:txBody>
          <a:bodyPr wrap="square" lIns="91440" tIns="45720" rIns="91440" bIns="45720" anchor="ctr"/>
          <a:lstStyle>
            <a:lvl1pPr algn="r">
              <a:defRPr sz="1200" dirty="0">
                <a:solidFill>
                  <a:schemeClr val="tx1">
                    <a:tint val="75000"/>
                  </a:schemeClr>
                </a:solidFill>
              </a:defRPr>
            </a:lvl1pPr>
          </a:lstStyle>
          <a:p>
            <a:fld id="{2A013F82-EE5E-44EE-A61D-E31C6657F26F}"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126" rtl="0">
        <a:lnSpc>
          <a:spcPct val="90000"/>
        </a:lnSpc>
        <a:spcBef>
          <a:spcPct val="0"/>
        </a:spcBef>
        <a:buNone/>
        <a:defRPr sz="4399" kern="1200" dirty="0">
          <a:solidFill>
            <a:schemeClr val="tx1"/>
          </a:solidFill>
          <a:latin typeface="+mj-lt"/>
          <a:ea typeface="+mj-ea"/>
          <a:cs typeface="+mj-cs"/>
        </a:defRPr>
      </a:lvl1pPr>
    </p:titleStyle>
    <p:bodyStyle>
      <a:lvl1pPr marL="228531" indent="-228531" algn="l" defTabSz="914126" rtl="0">
        <a:lnSpc>
          <a:spcPct val="90000"/>
        </a:lnSpc>
        <a:spcBef>
          <a:spcPts val="1000"/>
        </a:spcBef>
        <a:buFont typeface="Arial"/>
        <a:buChar char="•"/>
        <a:defRPr sz="2799" kern="1200" dirty="0">
          <a:solidFill>
            <a:schemeClr val="tx1"/>
          </a:solidFill>
          <a:latin typeface="+mn-lt"/>
          <a:ea typeface="+mn-ea"/>
          <a:cs typeface="+mn-cs"/>
        </a:defRPr>
      </a:lvl1pPr>
      <a:lvl2pPr marL="685594" indent="-228531" algn="l" defTabSz="914126" rtl="0">
        <a:lnSpc>
          <a:spcPct val="90000"/>
        </a:lnSpc>
        <a:spcBef>
          <a:spcPts val="500"/>
        </a:spcBef>
        <a:buFont typeface="Arial"/>
        <a:buChar char="•"/>
        <a:defRPr sz="2399" kern="1200" dirty="0">
          <a:solidFill>
            <a:schemeClr val="tx1"/>
          </a:solidFill>
          <a:latin typeface="+mn-lt"/>
          <a:ea typeface="+mn-ea"/>
          <a:cs typeface="+mn-cs"/>
        </a:defRPr>
      </a:lvl2pPr>
      <a:lvl3pPr marL="1142657" indent="-228531" algn="l" defTabSz="914126" rtl="0">
        <a:lnSpc>
          <a:spcPct val="90000"/>
        </a:lnSpc>
        <a:spcBef>
          <a:spcPts val="500"/>
        </a:spcBef>
        <a:buFont typeface="Arial"/>
        <a:buChar char="•"/>
        <a:defRPr sz="1999" kern="1200" dirty="0">
          <a:solidFill>
            <a:schemeClr val="tx1"/>
          </a:solidFill>
          <a:latin typeface="+mn-lt"/>
          <a:ea typeface="+mn-ea"/>
          <a:cs typeface="+mn-cs"/>
        </a:defRPr>
      </a:lvl3pPr>
      <a:lvl4pPr marL="1599720" indent="-228531" algn="l" defTabSz="914126" rtl="0">
        <a:lnSpc>
          <a:spcPct val="90000"/>
        </a:lnSpc>
        <a:spcBef>
          <a:spcPts val="500"/>
        </a:spcBef>
        <a:buFont typeface="Arial"/>
        <a:buChar char="•"/>
        <a:defRPr sz="1799" kern="1200" dirty="0">
          <a:solidFill>
            <a:schemeClr val="tx1"/>
          </a:solidFill>
          <a:latin typeface="+mn-lt"/>
          <a:ea typeface="+mn-ea"/>
          <a:cs typeface="+mn-cs"/>
        </a:defRPr>
      </a:lvl4pPr>
      <a:lvl5pPr marL="2056783" indent="-228531" algn="l" defTabSz="914126" rtl="0">
        <a:lnSpc>
          <a:spcPct val="90000"/>
        </a:lnSpc>
        <a:spcBef>
          <a:spcPts val="500"/>
        </a:spcBef>
        <a:buFont typeface="Arial"/>
        <a:buChar char="•"/>
        <a:defRPr sz="1799" kern="1200" dirty="0">
          <a:solidFill>
            <a:schemeClr val="tx1"/>
          </a:solidFill>
          <a:latin typeface="+mn-lt"/>
          <a:ea typeface="+mn-ea"/>
          <a:cs typeface="+mn-cs"/>
        </a:defRPr>
      </a:lvl5pPr>
      <a:lvl6pPr marL="2513846" indent="-228531" algn="l" defTabSz="914126" rtl="0">
        <a:lnSpc>
          <a:spcPct val="90000"/>
        </a:lnSpc>
        <a:spcBef>
          <a:spcPts val="500"/>
        </a:spcBef>
        <a:buFont typeface="Arial"/>
        <a:buChar char="•"/>
        <a:defRPr sz="1799" kern="1200" dirty="0">
          <a:solidFill>
            <a:schemeClr val="tx1"/>
          </a:solidFill>
          <a:latin typeface="+mn-lt"/>
          <a:ea typeface="+mn-ea"/>
          <a:cs typeface="+mn-cs"/>
        </a:defRPr>
      </a:lvl6pPr>
      <a:lvl7pPr marL="2970908" indent="-228531" algn="l" defTabSz="914126" rtl="0">
        <a:lnSpc>
          <a:spcPct val="90000"/>
        </a:lnSpc>
        <a:spcBef>
          <a:spcPts val="500"/>
        </a:spcBef>
        <a:buFont typeface="Arial"/>
        <a:buChar char="•"/>
        <a:defRPr sz="1799" kern="1200" dirty="0">
          <a:solidFill>
            <a:schemeClr val="tx1"/>
          </a:solidFill>
          <a:latin typeface="+mn-lt"/>
          <a:ea typeface="+mn-ea"/>
          <a:cs typeface="+mn-cs"/>
        </a:defRPr>
      </a:lvl7pPr>
      <a:lvl8pPr marL="3427971" indent="-228531" algn="l" defTabSz="914126" rtl="0">
        <a:lnSpc>
          <a:spcPct val="90000"/>
        </a:lnSpc>
        <a:spcBef>
          <a:spcPts val="500"/>
        </a:spcBef>
        <a:buFont typeface="Arial"/>
        <a:buChar char="•"/>
        <a:defRPr sz="1799" kern="1200" dirty="0">
          <a:solidFill>
            <a:schemeClr val="tx1"/>
          </a:solidFill>
          <a:latin typeface="+mn-lt"/>
          <a:ea typeface="+mn-ea"/>
          <a:cs typeface="+mn-cs"/>
        </a:defRPr>
      </a:lvl8pPr>
      <a:lvl9pPr marL="3885034" indent="-228531" algn="l" defTabSz="914126" rtl="0">
        <a:lnSpc>
          <a:spcPct val="90000"/>
        </a:lnSpc>
        <a:spcBef>
          <a:spcPts val="500"/>
        </a:spcBef>
        <a:buFont typeface="Arial"/>
        <a:buChar char="•"/>
        <a:defRPr sz="1799" kern="1200" dirty="0">
          <a:solidFill>
            <a:schemeClr val="tx1"/>
          </a:solidFill>
          <a:latin typeface="+mn-lt"/>
          <a:ea typeface="+mn-ea"/>
          <a:cs typeface="+mn-cs"/>
        </a:defRPr>
      </a:lvl9pPr>
    </p:bodyStyle>
    <p:otherStyle>
      <a:defPPr defTabSz="914126">
        <a:defRPr lang="en-US" dirty="0"/>
      </a:defPPr>
      <a:lvl1pPr marL="0" algn="l" defTabSz="914126" rtl="0">
        <a:defRPr sz="1799" kern="1200" dirty="0">
          <a:solidFill>
            <a:schemeClr val="tx1"/>
          </a:solidFill>
          <a:latin typeface="+mn-lt"/>
          <a:ea typeface="+mn-ea"/>
          <a:cs typeface="+mn-cs"/>
        </a:defRPr>
      </a:lvl1pPr>
      <a:lvl2pPr marL="457063" algn="l" defTabSz="914126" rtl="0">
        <a:defRPr sz="1799" kern="1200" dirty="0">
          <a:solidFill>
            <a:schemeClr val="tx1"/>
          </a:solidFill>
          <a:latin typeface="+mn-lt"/>
          <a:ea typeface="+mn-ea"/>
          <a:cs typeface="+mn-cs"/>
        </a:defRPr>
      </a:lvl2pPr>
      <a:lvl3pPr marL="914126" algn="l" defTabSz="914126" rtl="0">
        <a:defRPr sz="1799" kern="1200" dirty="0">
          <a:solidFill>
            <a:schemeClr val="tx1"/>
          </a:solidFill>
          <a:latin typeface="+mn-lt"/>
          <a:ea typeface="+mn-ea"/>
          <a:cs typeface="+mn-cs"/>
        </a:defRPr>
      </a:lvl3pPr>
      <a:lvl4pPr marL="1371189" algn="l" defTabSz="914126" rtl="0">
        <a:defRPr sz="1799" kern="1200" dirty="0">
          <a:solidFill>
            <a:schemeClr val="tx1"/>
          </a:solidFill>
          <a:latin typeface="+mn-lt"/>
          <a:ea typeface="+mn-ea"/>
          <a:cs typeface="+mn-cs"/>
        </a:defRPr>
      </a:lvl4pPr>
      <a:lvl5pPr marL="1828251" algn="l" defTabSz="914126" rtl="0">
        <a:defRPr sz="1799" kern="1200" dirty="0">
          <a:solidFill>
            <a:schemeClr val="tx1"/>
          </a:solidFill>
          <a:latin typeface="+mn-lt"/>
          <a:ea typeface="+mn-ea"/>
          <a:cs typeface="+mn-cs"/>
        </a:defRPr>
      </a:lvl5pPr>
      <a:lvl6pPr marL="2285314" algn="l" defTabSz="914126" rtl="0">
        <a:defRPr sz="1799" kern="1200" dirty="0">
          <a:solidFill>
            <a:schemeClr val="tx1"/>
          </a:solidFill>
          <a:latin typeface="+mn-lt"/>
          <a:ea typeface="+mn-ea"/>
          <a:cs typeface="+mn-cs"/>
        </a:defRPr>
      </a:lvl6pPr>
      <a:lvl7pPr marL="2742377" algn="l" defTabSz="914126" rtl="0">
        <a:defRPr sz="1799" kern="1200" dirty="0">
          <a:solidFill>
            <a:schemeClr val="tx1"/>
          </a:solidFill>
          <a:latin typeface="+mn-lt"/>
          <a:ea typeface="+mn-ea"/>
          <a:cs typeface="+mn-cs"/>
        </a:defRPr>
      </a:lvl7pPr>
      <a:lvl8pPr marL="3199440" algn="l" defTabSz="914126" rtl="0">
        <a:defRPr sz="1799" kern="1200" dirty="0">
          <a:solidFill>
            <a:schemeClr val="tx1"/>
          </a:solidFill>
          <a:latin typeface="+mn-lt"/>
          <a:ea typeface="+mn-ea"/>
          <a:cs typeface="+mn-cs"/>
        </a:defRPr>
      </a:lvl8pPr>
      <a:lvl9pPr marL="3656503" algn="l" defTabSz="914126" rtl="0">
        <a:defRPr sz="1799" kern="1200" dirty="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752" y="530352"/>
            <a:ext cx="11430000" cy="1600200"/>
          </a:xfrm>
          <a:ln>
            <a:headEnd type="none"/>
            <a:tailEnd type="none"/>
          </a:ln>
        </p:spPr>
        <p:txBody>
          <a:bodyPr wrap="square"/>
          <a:lstStyle/>
          <a:p>
            <a:pPr algn="ctr" defTabSz="914126"/>
            <a:r>
              <a:rPr sz="4000" b="1" cap="all" dirty="0">
                <a:ea typeface="Adobe Garamond Pro"/>
                <a:cs typeface="Adobe Garamond Pro"/>
              </a:rPr>
              <a:t>Essential Presentation</a:t>
            </a:r>
          </a:p>
        </p:txBody>
      </p:sp>
      <p:sp>
        <p:nvSpPr>
          <p:cNvPr id="3" name="Subtitle 2"/>
          <p:cNvSpPr>
            <a:spLocks noGrp="1"/>
          </p:cNvSpPr>
          <p:nvPr>
            <p:ph type="subTitle" idx="1"/>
          </p:nvPr>
        </p:nvSpPr>
        <p:spPr>
          <a:xfrm>
            <a:off x="1216152" y="2441448"/>
            <a:ext cx="9144000" cy="3273552"/>
          </a:xfrm>
          <a:ln>
            <a:headEnd type="none"/>
            <a:tailEnd type="none"/>
          </a:ln>
        </p:spPr>
        <p:txBody>
          <a:bodyPr wrap="square" anchor="t"/>
          <a:lstStyle/>
          <a:p>
            <a:pPr defTabSz="914126"/>
            <a:endParaRPr lang="en-US" dirty="0">
              <a:latin typeface="+mj-lt"/>
            </a:endParaRPr>
          </a:p>
          <a:p>
            <a:pPr algn="l" defTabSz="914126"/>
            <a:r>
              <a:rPr sz="2100" dirty="0">
                <a:latin typeface="+mj-lt"/>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latin typeface="+mj-lt"/>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752" y="530352"/>
            <a:ext cx="11430000" cy="1600200"/>
          </a:xfrm>
          <a:ln>
            <a:headEnd type="none"/>
            <a:tailEnd type="none"/>
          </a:ln>
        </p:spPr>
        <p:txBody>
          <a:bodyPr wrap="square"/>
          <a:lstStyle/>
          <a:p>
            <a:pPr algn="ctr" defTabSz="914126"/>
            <a:r>
              <a:rPr sz="4000" b="1" cap="all" dirty="0">
                <a:ea typeface="Adobe Garamond Pro"/>
                <a:cs typeface="Adobe Garamond Pro"/>
              </a:rPr>
              <a:t>Essential Presentation</a:t>
            </a:r>
          </a:p>
        </p:txBody>
      </p:sp>
      <p:sp>
        <p:nvSpPr>
          <p:cNvPr id="3" name="Subtitle 2"/>
          <p:cNvSpPr>
            <a:spLocks noGrp="1"/>
          </p:cNvSpPr>
          <p:nvPr>
            <p:ph type="subTitle" idx="1"/>
          </p:nvPr>
        </p:nvSpPr>
        <p:spPr>
          <a:xfrm>
            <a:off x="1216152" y="2441448"/>
            <a:ext cx="9144000" cy="3273552"/>
          </a:xfrm>
          <a:ln>
            <a:headEnd type="none"/>
            <a:tailEnd type="none"/>
          </a:ln>
        </p:spPr>
        <p:txBody>
          <a:bodyPr wrap="square" anchor="t"/>
          <a:lstStyle/>
          <a:p>
            <a:pPr defTabSz="914126"/>
            <a:endParaRPr lang="en-US" dirty="0">
              <a:latin typeface="+mj-lt"/>
            </a:endParaRPr>
          </a:p>
          <a:p>
            <a:pPr algn="l" defTabSz="914126"/>
            <a:r>
              <a:rPr sz="2100" dirty="0">
                <a:latin typeface="+mj-lt"/>
                <a:ea typeface="Adobe Garamond Pro"/>
                <a:cs typeface="Adobe Garamond Pro"/>
              </a:rPr>
              <a:t>Lorem ipsum dolor sit amet, lacus amet amet ultricies. Quisque mi venenatis morbi libero, orci dis, mi ut et class porta, massa ligula magna enim, aliquam orci vestibulum tempus.Turpis facilisis vitae consequat, cum a a, turpis dui consequat massa in dolor per, felis non amet.</a:t>
            </a:r>
          </a:p>
          <a:p>
            <a:pPr algn="l" defTabSz="914126"/>
            <a:r>
              <a:rPr sz="2100" dirty="0">
                <a:latin typeface="+mj-lt"/>
                <a:ea typeface="Adobe Garamond Pro"/>
                <a:cs typeface="Adobe Garamond Pro"/>
              </a:rPr>
              <a:t>Turpis facilisis vitae consequat, cum a a, turpis dui consequat massa in dolor per, felis non amet. Auctor eleifend in omnis elit vestibulum, donec non elementum tellus est mauris, id aliquam, at lacus, arcu pretium proin lacus dolor et. Eu tortor, vel ultrices amet dignissim mauris vehicula.</a:t>
            </a:r>
          </a:p>
        </p:txBody>
      </p:sp>
    </p:spTree>
    <p:extLst>
      <p:ext uri="{BB962C8B-B14F-4D97-AF65-F5344CB8AC3E}">
        <p14:creationId xmlns:p14="http://schemas.microsoft.com/office/powerpoint/2010/main" val="42119898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a:gradFill>
      </a:fillStyleLst>
      <a:lnStyleLst>
        <a:ln w="6350" cap="flat">
          <a:solidFill>
            <a:schemeClr val="phClr"/>
          </a:solidFill>
          <a:prstDash val="solid"/>
          <a:miter/>
          <a:headEnd type="none"/>
          <a:tailEnd type="none"/>
        </a:ln>
        <a:ln w="12700" cap="flat">
          <a:solidFill>
            <a:schemeClr val="phClr"/>
          </a:solidFill>
          <a:prstDash val="solid"/>
          <a:miter/>
          <a:headEnd type="none"/>
          <a:tailEnd type="none"/>
        </a:ln>
        <a:ln w="19050" cap="flat">
          <a:solidFill>
            <a:schemeClr val="phClr"/>
          </a:solidFill>
          <a:prstDash val="solid"/>
          <a:miter/>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a:gradFill>
      </a:bgFillStyleLst>
    </a:fmtScheme>
  </a:themeElements>
  <a:objectDefaults/>
  <a:extraClrSchemeLst/>
</a:theme>
</file>

<file path=ppt/theme/theme2.xml><?xml version="1.0" encoding="utf-8"?>
<a:theme xmlns:a="http://schemas.openxmlformats.org/drawingml/2006/main" name="Office Theme">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ppt/theme/theme3.xml><?xml version="1.0" encoding="utf-8"?>
<a:theme xmlns:a="http://schemas.openxmlformats.org/drawingml/2006/main" name="Office Theme">
  <a:themeElements>
    <a:clrScheme name="Currency Symbols">
      <a:dk1>
        <a:srgbClr val="303030"/>
      </a:dk1>
      <a:lt1>
        <a:srgbClr val="FFFFFF"/>
      </a:lt1>
      <a:dk2>
        <a:srgbClr val="000000"/>
      </a:dk2>
      <a:lt2>
        <a:srgbClr val="E8DEC9"/>
      </a:lt2>
      <a:accent1>
        <a:srgbClr val="F7C547"/>
      </a:accent1>
      <a:accent2>
        <a:srgbClr val="AB3C33"/>
      </a:accent2>
      <a:accent3>
        <a:srgbClr val="506084"/>
      </a:accent3>
      <a:accent4>
        <a:srgbClr val="599EA5"/>
      </a:accent4>
      <a:accent5>
        <a:srgbClr val="758F21"/>
      </a:accent5>
      <a:accent6>
        <a:srgbClr val="894A27"/>
      </a:accent6>
      <a:hlink>
        <a:srgbClr val="506084"/>
      </a:hlink>
      <a:folHlink>
        <a:srgbClr val="828282"/>
      </a:folHlink>
    </a:clrScheme>
    <a:fontScheme name="Currency Symbols">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a:gradFill>
      </a:fillStyleLst>
      <a:lnStyleLst>
        <a:ln w="6350" cap="flat">
          <a:solidFill>
            <a:schemeClr val="phClr"/>
          </a:solidFill>
          <a:prstDash val="solid"/>
          <a:headEnd type="none"/>
          <a:tailEnd type="none"/>
        </a:ln>
        <a:ln w="12700" cap="flat">
          <a:solidFill>
            <a:schemeClr val="phClr"/>
          </a:solidFill>
          <a:prstDash val="solid"/>
          <a:headEnd type="none"/>
          <a:tailEnd type="none"/>
        </a:ln>
        <a:ln w="19050" cap="flat">
          <a:solidFill>
            <a:schemeClr val="phClr"/>
          </a:solidFill>
          <a:prstDash val="solid"/>
          <a:headEnd type="none"/>
          <a:tailEnd type="none"/>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2E5780C1D70C43A158087F5887394A" ma:contentTypeVersion="12" ma:contentTypeDescription="Create a new document." ma:contentTypeScope="" ma:versionID="36df3d55aca39953101ddfb57b770dd6">
  <xsd:schema xmlns:xsd="http://www.w3.org/2001/XMLSchema" xmlns:xs="http://www.w3.org/2001/XMLSchema" xmlns:p="http://schemas.microsoft.com/office/2006/metadata/properties" xmlns:ns2="e3cecddb-4c93-4872-a6fd-42c36c2b9cc1" xmlns:ns3="ea382bfb-503e-4507-8bf8-b87f920e3b7e" targetNamespace="http://schemas.microsoft.com/office/2006/metadata/properties" ma:root="true" ma:fieldsID="bd28654f0b043df16ca454137a1c1995" ns2:_="" ns3:_="">
    <xsd:import namespace="e3cecddb-4c93-4872-a6fd-42c36c2b9cc1"/>
    <xsd:import namespace="ea382bfb-503e-4507-8bf8-b87f920e3b7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Statu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cecddb-4c93-4872-a6fd-42c36c2b9c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Status" ma:index="12" nillable="true" ma:displayName="Status" ma:default="Drafting" ma:format="Dropdown" ma:internalName="Status">
      <xsd:simpleType>
        <xsd:restriction base="dms:Choice">
          <xsd:enumeration value="Not Started"/>
          <xsd:enumeration value="Drafting"/>
          <xsd:enumeration value="Under PO review"/>
          <xsd:enumeration value="Under PLO review"/>
          <xsd:enumeration value="Under GH team review"/>
        </xsd:restriction>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327adbbb-6bc9-4338-944a-893b363ad6ee"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a382bfb-503e-4507-8bf8-b87f920e3b7e"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f214104a-6e7d-4d18-84d8-0117cc748af3}" ma:internalName="TaxCatchAll" ma:showField="CatchAllData" ma:web="ea382bfb-503e-4507-8bf8-b87f920e3b7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e3cecddb-4c93-4872-a6fd-42c36c2b9cc1">
      <Terms xmlns="http://schemas.microsoft.com/office/infopath/2007/PartnerControls"/>
    </lcf76f155ced4ddcb4097134ff3c332f>
    <TaxCatchAll xmlns="ea382bfb-503e-4507-8bf8-b87f920e3b7e" xsi:nil="true"/>
    <Status xmlns="e3cecddb-4c93-4872-a6fd-42c36c2b9cc1">Drafting</Status>
  </documentManagement>
</p:properties>
</file>

<file path=customXml/itemProps1.xml><?xml version="1.0" encoding="utf-8"?>
<ds:datastoreItem xmlns:ds="http://schemas.openxmlformats.org/officeDocument/2006/customXml" ds:itemID="{76F4DA35-1E8E-4723-B4DB-C13F971DE3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3cecddb-4c93-4872-a6fd-42c36c2b9cc1"/>
    <ds:schemaRef ds:uri="ea382bfb-503e-4507-8bf8-b87f920e3b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1C5035-EE61-4A05-88B6-1C80A84EDD33}">
  <ds:schemaRefs>
    <ds:schemaRef ds:uri="http://schemas.microsoft.com/sharepoint/v3/contenttype/forms"/>
  </ds:schemaRefs>
</ds:datastoreItem>
</file>

<file path=customXml/itemProps3.xml><?xml version="1.0" encoding="utf-8"?>
<ds:datastoreItem xmlns:ds="http://schemas.openxmlformats.org/officeDocument/2006/customXml" ds:itemID="{8ADC26AF-38BC-4953-9368-2E6DA849B897}">
  <ds:schemaRefs>
    <ds:schemaRef ds:uri="http://schemas.microsoft.com/office/2006/metadata/properties"/>
    <ds:schemaRef ds:uri="http://schemas.microsoft.com/office/infopath/2007/PartnerControls"/>
    <ds:schemaRef ds:uri="e3cecddb-4c93-4872-a6fd-42c36c2b9cc1"/>
    <ds:schemaRef ds:uri="ea382bfb-503e-4507-8bf8-b87f920e3b7e"/>
  </ds:schemaRefs>
</ds:datastoreItem>
</file>

<file path=docProps/app.xml><?xml version="1.0" encoding="utf-8"?>
<Properties xmlns="http://schemas.openxmlformats.org/officeDocument/2006/extended-properties" xmlns:vt="http://schemas.openxmlformats.org/officeDocument/2006/docPropsVTypes">
  <TotalTime>0</TotalTime>
  <Pages>0</Pages>
  <Words>234</Words>
  <Characters>0</Characters>
  <Application>Microsoft Office PowerPoint</Application>
  <PresentationFormat>Custom</PresentationFormat>
  <Lines>0</Lines>
  <Paragraphs>8</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Essential Presentation</vt:lpstr>
      <vt:lpstr>Essential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Essential Presentation</dc:title>
  <dc:creator/>
  <cp:lastModifiedBy>Ramaraj Marimuthu</cp:lastModifiedBy>
  <cp:revision>4</cp:revision>
  <dcterms:created xsi:type="dcterms:W3CDTF">2015-02-26T11:44:22Z</dcterms:created>
  <dcterms:modified xsi:type="dcterms:W3CDTF">2024-12-08T11:01:12Z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TC028952629991</vt:lpwstr>
  </property>
  <property fmtid="{D5CDD505-2E9C-101B-9397-08002B2CF9AE}" pid="3" name="ContentTypeId">
    <vt:lpwstr>0x0101008E2E5780C1D70C43A158087F5887394A</vt:lpwstr>
  </property>
</Properties>
</file>