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F234-8050-2FF0-96AF-E57E18D3288C}"/>
              </a:ext>
            </a:extLst>
          </p:cNvPr>
          <p:cNvGraphicFramePr>
            <a:graphicFrameLocks noGrp="1"/>
          </p:cNvGraphicFramePr>
          <p:nvPr/>
        </p:nvGraphicFramePr>
        <p:xfrm>
          <a:off x="588252" y="2946158"/>
          <a:ext cx="10610690" cy="376083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561201">
                  <a:extLst>
                    <a:ext uri="{9D8B030D-6E8A-4147-A177-3AD203B41FA5}">
                      <a16:colId xmlns:a16="http://schemas.microsoft.com/office/drawing/2014/main" val="1464616093"/>
                    </a:ext>
                  </a:extLst>
                </a:gridCol>
                <a:gridCol w="8049489">
                  <a:extLst>
                    <a:ext uri="{9D8B030D-6E8A-4147-A177-3AD203B41FA5}">
                      <a16:colId xmlns:a16="http://schemas.microsoft.com/office/drawing/2014/main" val="1192474542"/>
                    </a:ext>
                  </a:extLst>
                </a:gridCol>
              </a:tblGrid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 Vision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Launch a website on 4/18/2025 that allows customers to purchase products online and reflects Adventure Works Cycle having the highest quality and the best products in its category.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649554764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By the end of next month, if we do not have a finalized product image, we will not be able to meet our deployment deadline.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974283757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Milestone accomplished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Framed the basic structure of website.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Applied for design review.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424702825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Milestones planned for next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Prepare design files for development.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Start development - Sprint 1 (Homepage &amp; Product Detail Page).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888024937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Upcoming milestones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3/14/2025 : Design Approval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3/29/2025 : Development Begins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4/13/2025 :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418326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6B924-2B9F-B3DE-BBE1-E639A4ADAB3B}"/>
              </a:ext>
            </a:extLst>
          </p:cNvPr>
          <p:cNvSpPr txBox="1"/>
          <p:nvPr/>
        </p:nvSpPr>
        <p:spPr>
          <a:xfrm>
            <a:off x="548640" y="1371600"/>
            <a:ext cx="16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rmField_TextBox 9">
            <a:extLst>
              <a:ext uri="{FF2B5EF4-FFF2-40B4-BE49-F238E27FC236}">
                <a16:creationId xmlns:a16="http://schemas.microsoft.com/office/drawing/2014/main" id="{197C4A2F-487A-7321-C8AD-A074D599DEE5}"/>
              </a:ext>
            </a:extLst>
          </p:cNvPr>
          <p:cNvSpPr txBox="1"/>
          <p:nvPr/>
        </p:nvSpPr>
        <p:spPr>
          <a:xfrm>
            <a:off x="2553927" y="13716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4430-6FF4-BB15-4718-7594F7558754}"/>
              </a:ext>
            </a:extLst>
          </p:cNvPr>
          <p:cNvSpPr txBox="1"/>
          <p:nvPr/>
        </p:nvSpPr>
        <p:spPr>
          <a:xfrm>
            <a:off x="548640" y="111684"/>
            <a:ext cx="41118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Status Report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0EDBF-C07E-47F1-E82D-201E68C10164}"/>
              </a:ext>
            </a:extLst>
          </p:cNvPr>
          <p:cNvSpPr txBox="1"/>
          <p:nvPr/>
        </p:nvSpPr>
        <p:spPr>
          <a:xfrm>
            <a:off x="548640" y="950976"/>
            <a:ext cx="23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</a:t>
            </a:r>
          </a:p>
        </p:txBody>
      </p:sp>
      <p:sp>
        <p:nvSpPr>
          <p:cNvPr id="13" name="FormField_TextBox 12">
            <a:extLst>
              <a:ext uri="{FF2B5EF4-FFF2-40B4-BE49-F238E27FC236}">
                <a16:creationId xmlns:a16="http://schemas.microsoft.com/office/drawing/2014/main" id="{6C84F9BC-5BE8-053A-6EC1-27B0E5E208E8}"/>
              </a:ext>
            </a:extLst>
          </p:cNvPr>
          <p:cNvSpPr txBox="1"/>
          <p:nvPr/>
        </p:nvSpPr>
        <p:spPr>
          <a:xfrm>
            <a:off x="2553927" y="9509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45A13-0B30-07C1-858A-9145405B58A4}"/>
              </a:ext>
            </a:extLst>
          </p:cNvPr>
          <p:cNvSpPr txBox="1"/>
          <p:nvPr/>
        </p:nvSpPr>
        <p:spPr>
          <a:xfrm>
            <a:off x="548640" y="1792224"/>
            <a:ext cx="200778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rmField_TextBox 14">
            <a:extLst>
              <a:ext uri="{FF2B5EF4-FFF2-40B4-BE49-F238E27FC236}">
                <a16:creationId xmlns:a16="http://schemas.microsoft.com/office/drawing/2014/main" id="{B7999298-A9AB-889F-264D-43DC5A1437EC}"/>
              </a:ext>
            </a:extLst>
          </p:cNvPr>
          <p:cNvSpPr txBox="1"/>
          <p:nvPr/>
        </p:nvSpPr>
        <p:spPr>
          <a:xfrm>
            <a:off x="2553927" y="1792224"/>
            <a:ext cx="34344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for Adventure works cycle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C359-62F2-06AC-C4CB-EB9FB44E2181}"/>
              </a:ext>
            </a:extLst>
          </p:cNvPr>
          <p:cNvSpPr txBox="1"/>
          <p:nvPr/>
        </p:nvSpPr>
        <p:spPr>
          <a:xfrm>
            <a:off x="548640" y="2304288"/>
            <a:ext cx="245995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ormField_TextBox 16">
            <a:extLst>
              <a:ext uri="{FF2B5EF4-FFF2-40B4-BE49-F238E27FC236}">
                <a16:creationId xmlns:a16="http://schemas.microsoft.com/office/drawing/2014/main" id="{A17898EB-B710-4263-979C-BAC979F02489}"/>
              </a:ext>
            </a:extLst>
          </p:cNvPr>
          <p:cNvSpPr txBox="1"/>
          <p:nvPr/>
        </p:nvSpPr>
        <p:spPr>
          <a:xfrm>
            <a:off x="2553927" y="2304288"/>
            <a:ext cx="1522020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Nancy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Davolio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B717-11D3-4971-B044-FBCF4FCCE792}"/>
              </a:ext>
            </a:extLst>
          </p:cNvPr>
          <p:cNvSpPr txBox="1"/>
          <p:nvPr/>
        </p:nvSpPr>
        <p:spPr>
          <a:xfrm>
            <a:off x="7269480" y="950976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rmField_TextBox 18">
            <a:extLst>
              <a:ext uri="{FF2B5EF4-FFF2-40B4-BE49-F238E27FC236}">
                <a16:creationId xmlns:a16="http://schemas.microsoft.com/office/drawing/2014/main" id="{5B21B834-966A-2688-BCAF-326339EBDE33}"/>
              </a:ext>
            </a:extLst>
          </p:cNvPr>
          <p:cNvSpPr txBox="1"/>
          <p:nvPr/>
        </p:nvSpPr>
        <p:spPr>
          <a:xfrm>
            <a:off x="8823960" y="950976"/>
            <a:ext cx="431528" cy="37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56A6-995A-F969-B802-85CA147C7C38}"/>
              </a:ext>
            </a:extLst>
          </p:cNvPr>
          <p:cNvSpPr txBox="1"/>
          <p:nvPr/>
        </p:nvSpPr>
        <p:spPr>
          <a:xfrm>
            <a:off x="7269480" y="1371600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ormField_TextBox 20">
            <a:extLst>
              <a:ext uri="{FF2B5EF4-FFF2-40B4-BE49-F238E27FC236}">
                <a16:creationId xmlns:a16="http://schemas.microsoft.com/office/drawing/2014/main" id="{62853D8A-7E05-98FC-3526-19891F888550}"/>
              </a:ext>
            </a:extLst>
          </p:cNvPr>
          <p:cNvSpPr txBox="1"/>
          <p:nvPr/>
        </p:nvSpPr>
        <p:spPr>
          <a:xfrm>
            <a:off x="8823960" y="1371600"/>
            <a:ext cx="94391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4C8A2-E2E5-A20A-E797-867D92DF49F3}"/>
              </a:ext>
            </a:extLst>
          </p:cNvPr>
          <p:cNvSpPr txBox="1"/>
          <p:nvPr/>
        </p:nvSpPr>
        <p:spPr>
          <a:xfrm>
            <a:off x="7269480" y="1792224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Date :</a:t>
            </a:r>
          </a:p>
        </p:txBody>
      </p:sp>
      <p:sp>
        <p:nvSpPr>
          <p:cNvPr id="23" name="FormField_TextBox 22">
            <a:extLst>
              <a:ext uri="{FF2B5EF4-FFF2-40B4-BE49-F238E27FC236}">
                <a16:creationId xmlns:a16="http://schemas.microsoft.com/office/drawing/2014/main" id="{AB939302-6A65-F684-5DDD-E6C2DA5686C4}"/>
              </a:ext>
            </a:extLst>
          </p:cNvPr>
          <p:cNvSpPr txBox="1"/>
          <p:nvPr/>
        </p:nvSpPr>
        <p:spPr>
          <a:xfrm>
            <a:off x="8823960" y="17922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67E-EC6B-64B4-18E4-2F07CD25E606}"/>
              </a:ext>
            </a:extLst>
          </p:cNvPr>
          <p:cNvSpPr txBox="1"/>
          <p:nvPr/>
        </p:nvSpPr>
        <p:spPr>
          <a:xfrm>
            <a:off x="7269480" y="2304288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Date :</a:t>
            </a:r>
          </a:p>
        </p:txBody>
      </p:sp>
      <p:sp>
        <p:nvSpPr>
          <p:cNvPr id="25" name="FormField_TextBox 24">
            <a:extLst>
              <a:ext uri="{FF2B5EF4-FFF2-40B4-BE49-F238E27FC236}">
                <a16:creationId xmlns:a16="http://schemas.microsoft.com/office/drawing/2014/main" id="{BBAB2B1F-AB52-212E-0AEC-C610A5F335D4}"/>
              </a:ext>
            </a:extLst>
          </p:cNvPr>
          <p:cNvSpPr txBox="1"/>
          <p:nvPr/>
        </p:nvSpPr>
        <p:spPr>
          <a:xfrm>
            <a:off x="8823960" y="23042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4/20/2025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Dharanya Sakthivel</cp:lastModifiedBy>
  <cp:revision>18</cp:revision>
  <dcterms:created xsi:type="dcterms:W3CDTF">2019-02-27T08:36:52Z</dcterms:created>
  <dcterms:modified xsi:type="dcterms:W3CDTF">2025-03-06T05:38:40Z</dcterms:modified>
</cp:coreProperties>
</file>