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  <p:pic>
        <p:nvPicPr>
          <p:cNvPr id="8" name="Picture 7" descr="Adventure Work Cycle">
            <a:extLst>
              <a:ext uri="{FF2B5EF4-FFF2-40B4-BE49-F238E27FC236}">
                <a16:creationId xmlns:a16="http://schemas.microsoft.com/office/drawing/2014/main" id="{C62026E5-026E-478F-BF7D-F4EC2FC1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2" y="2905592"/>
            <a:ext cx="3852618" cy="290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Vijayadharshini Mathiyalagan</cp:lastModifiedBy>
  <cp:revision>27</cp:revision>
  <dcterms:created xsi:type="dcterms:W3CDTF">2019-02-27T08:36:52Z</dcterms:created>
  <dcterms:modified xsi:type="dcterms:W3CDTF">2024-11-05T08:18:51Z</dcterms:modified>
</cp:coreProperties>
</file>