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CC-4488-B8F5-D5F93B87F9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CC-4488-B8F5-D5F93B87F9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CC-4488-B8F5-D5F93B87F9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599032"/>
        <c:axId val="524595752"/>
      </c:barChart>
      <c:catAx>
        <c:axId val="5245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5752"/>
        <c:crosses val="autoZero"/>
        <c:auto val="1"/>
        <c:lblAlgn val="ctr"/>
        <c:lblOffset val="100"/>
        <c:noMultiLvlLbl val="0"/>
      </c:catAx>
      <c:valAx>
        <c:axId val="52459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9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7-4191-AAF5-BA179257C2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57-4191-AAF5-BA179257C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57-4191-AAF5-BA179257C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599032"/>
        <c:axId val="524595752"/>
      </c:barChart>
      <c:catAx>
        <c:axId val="5245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5752"/>
        <c:crosses val="autoZero"/>
        <c:auto val="1"/>
        <c:lblAlgn val="ctr"/>
        <c:lblOffset val="100"/>
        <c:noMultiLvlLbl val="0"/>
      </c:catAx>
      <c:valAx>
        <c:axId val="52459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9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900D2-75A0-4EF4-ADB7-06DD11201ECA}" type="doc">
      <dgm:prSet loTypeId="urn:microsoft.com/office/officeart/2005/8/layout/cycle2" loCatId="cycle" qsTypeId="urn:microsoft.com/office/officeart/2005/8/quickstyle/simple1" csTypeId="urn:microsoft.com/office/officeart/2005/8/colors/accent1_2" phldr="1"/>
      <dgm:spPr/>
      <dgm:t>
        <a:bodyPr wrap="square"/>
        <a:lstStyle/>
        <a:p>
          <a:endParaRPr/>
        </a:p>
      </dgm:t>
    </dgm:pt>
    <dgm:pt modelId="{F7C73B31-7C6D-4245-866E-950D35DC1F15}">
      <dgm:prSet phldrT="[Text]"/>
      <dgm:spPr/>
      <dgm:t>
        <a:bodyPr wrap="square"/>
        <a:lstStyle/>
        <a:p>
          <a:pPr defTabSz="914400"/>
          <a:r>
            <a:rPr lang="en-US"/>
            <a:t>Details</a:t>
          </a:r>
          <a:endParaRPr dirty="0"/>
        </a:p>
      </dgm:t>
    </dgm:pt>
    <dgm:pt modelId="{5111015C-F649-41EB-B182-E9601FC178A2}" type="parTrans" cxnId="{8F3F8207-1151-4925-97FD-AB9B3DE8F082}">
      <dgm:prSet/>
      <dgm:spPr/>
      <dgm:t>
        <a:bodyPr wrap="square"/>
        <a:lstStyle/>
        <a:p>
          <a:endParaRPr/>
        </a:p>
      </dgm:t>
    </dgm:pt>
    <dgm:pt modelId="{BC5E7F8E-9F15-4321-95F0-DECAFD4E2E25}" type="sibTrans" cxnId="{8F3F8207-1151-4925-97FD-AB9B3DE8F082}">
      <dgm:prSet/>
      <dgm:spPr/>
      <dgm:t>
        <a:bodyPr wrap="square"/>
        <a:lstStyle/>
        <a:p>
          <a:endParaRPr/>
        </a:p>
      </dgm:t>
    </dgm:pt>
    <dgm:pt modelId="{71D2FD27-66C5-468F-B4ED-E9E1DA3962EF}">
      <dgm:prSet phldrT="[Text]"/>
      <dgm:spPr/>
      <dgm:t>
        <a:bodyPr wrap="square"/>
        <a:lstStyle/>
        <a:p>
          <a:pPr defTabSz="914400"/>
          <a:r>
            <a:t>Analyzing</a:t>
          </a:r>
        </a:p>
      </dgm:t>
    </dgm:pt>
    <dgm:pt modelId="{7B3DB688-F848-417C-9A2C-6A347A21C41B}" type="parTrans" cxnId="{778E6480-091C-476B-A784-894A4AE988F4}">
      <dgm:prSet/>
      <dgm:spPr/>
      <dgm:t>
        <a:bodyPr wrap="square"/>
        <a:lstStyle/>
        <a:p>
          <a:endParaRPr/>
        </a:p>
      </dgm:t>
    </dgm:pt>
    <dgm:pt modelId="{217F95E4-05C3-4BA0-A5ED-CB0CBB59BE85}" type="sibTrans" cxnId="{778E6480-091C-476B-A784-894A4AE988F4}">
      <dgm:prSet/>
      <dgm:spPr/>
      <dgm:t>
        <a:bodyPr wrap="square"/>
        <a:lstStyle/>
        <a:p>
          <a:endParaRPr/>
        </a:p>
      </dgm:t>
    </dgm:pt>
    <dgm:pt modelId="{3A8A090E-E18B-4633-B240-D3AB8DBB03F7}">
      <dgm:prSet phldrT="[Text]"/>
      <dgm:spPr/>
      <dgm:t>
        <a:bodyPr wrap="square"/>
        <a:lstStyle/>
        <a:p>
          <a:pPr defTabSz="914400"/>
          <a:r>
            <a:t>Estimation</a:t>
          </a:r>
        </a:p>
      </dgm:t>
    </dgm:pt>
    <dgm:pt modelId="{7220A5D0-D4DA-4F1B-8DC9-0983B3C3C102}" type="parTrans" cxnId="{CA5E8256-A2D4-4459-88D7-6A04E4D45F99}">
      <dgm:prSet/>
      <dgm:spPr/>
      <dgm:t>
        <a:bodyPr wrap="square"/>
        <a:lstStyle/>
        <a:p>
          <a:endParaRPr/>
        </a:p>
      </dgm:t>
    </dgm:pt>
    <dgm:pt modelId="{AFDA454E-0E7C-4AC6-A4BE-78730BB5700D}" type="sibTrans" cxnId="{CA5E8256-A2D4-4459-88D7-6A04E4D45F99}">
      <dgm:prSet/>
      <dgm:spPr/>
      <dgm:t>
        <a:bodyPr wrap="square"/>
        <a:lstStyle/>
        <a:p>
          <a:endParaRPr/>
        </a:p>
      </dgm:t>
    </dgm:pt>
    <dgm:pt modelId="{E57AA85B-C017-4774-BBFD-BCD99415C402}">
      <dgm:prSet phldrT="[Text]"/>
      <dgm:spPr/>
      <dgm:t>
        <a:bodyPr wrap="square"/>
        <a:lstStyle/>
        <a:p>
          <a:pPr defTabSz="914400"/>
          <a:r>
            <a:t>Implementing</a:t>
          </a:r>
        </a:p>
      </dgm:t>
    </dgm:pt>
    <dgm:pt modelId="{5659A3B6-C704-4D23-A380-F1650FD072AE}" type="parTrans" cxnId="{0AC4CFB2-2695-41A2-8F19-9C214F37D22E}">
      <dgm:prSet/>
      <dgm:spPr/>
      <dgm:t>
        <a:bodyPr wrap="square"/>
        <a:lstStyle/>
        <a:p>
          <a:endParaRPr/>
        </a:p>
      </dgm:t>
    </dgm:pt>
    <dgm:pt modelId="{2CB6F351-2E78-423E-A222-2D882DE7A38A}" type="sibTrans" cxnId="{0AC4CFB2-2695-41A2-8F19-9C214F37D22E}">
      <dgm:prSet/>
      <dgm:spPr/>
      <dgm:t>
        <a:bodyPr wrap="square"/>
        <a:lstStyle/>
        <a:p>
          <a:endParaRPr/>
        </a:p>
      </dgm:t>
    </dgm:pt>
    <dgm:pt modelId="{48E4B11C-906C-4B47-B486-8B4EDF0D48AB}">
      <dgm:prSet phldrT="[Text]"/>
      <dgm:spPr/>
      <dgm:t>
        <a:bodyPr wrap="square"/>
        <a:lstStyle/>
        <a:p>
          <a:pPr defTabSz="914400"/>
          <a:r>
            <a:t>Testing</a:t>
          </a:r>
        </a:p>
      </dgm:t>
    </dgm:pt>
    <dgm:pt modelId="{CCB5CA88-952B-4C18-A631-38318F3CC534}" type="parTrans" cxnId="{4B963642-4CF3-4898-BFDD-54C658B38B01}">
      <dgm:prSet/>
      <dgm:spPr/>
      <dgm:t>
        <a:bodyPr wrap="square"/>
        <a:lstStyle/>
        <a:p>
          <a:endParaRPr/>
        </a:p>
      </dgm:t>
    </dgm:pt>
    <dgm:pt modelId="{E7CAFDB0-9C4E-4BCF-AE25-2C8300C2AF72}" type="sibTrans" cxnId="{4B963642-4CF3-4898-BFDD-54C658B38B01}">
      <dgm:prSet/>
      <dgm:spPr/>
      <dgm:t>
        <a:bodyPr wrap="square"/>
        <a:lstStyle/>
        <a:p>
          <a:endParaRPr/>
        </a:p>
      </dgm:t>
    </dgm:pt>
    <dgm:pt modelId="{AF47E735-6955-459E-BCBE-135BD61AEC6C}" type="pres">
      <dgm:prSet presAssocID="{DF4900D2-75A0-4EF4-ADB7-06DD11201ECA}" presName="cycle" presStyleCnt="0">
        <dgm:presLayoutVars>
          <dgm:dir/>
          <dgm:resizeHandles val="exact"/>
        </dgm:presLayoutVars>
      </dgm:prSet>
      <dgm:spPr/>
    </dgm:pt>
    <dgm:pt modelId="{2DEE760A-F08E-46B7-B579-CBE4074D4603}" type="pres">
      <dgm:prSet presAssocID="{F7C73B31-7C6D-4245-866E-950D35DC1F15}" presName="node" presStyleLbl="node1" presStyleIdx="0" presStyleCnt="5">
        <dgm:presLayoutVars>
          <dgm:bulletEnabled val="1"/>
        </dgm:presLayoutVars>
      </dgm:prSet>
      <dgm:spPr/>
    </dgm:pt>
    <dgm:pt modelId="{AE7C82D0-2341-4598-B9E8-678C2B502D17}" type="pres">
      <dgm:prSet presAssocID="{BC5E7F8E-9F15-4321-95F0-DECAFD4E2E25}" presName="sibTrans" presStyleLbl="sibTrans2D1" presStyleIdx="0" presStyleCnt="5"/>
      <dgm:spPr/>
    </dgm:pt>
    <dgm:pt modelId="{C09ED683-31D2-40FB-8ED6-62A893B15E3F}" type="pres">
      <dgm:prSet presAssocID="{BC5E7F8E-9F15-4321-95F0-DECAFD4E2E25}" presName="connectorText" presStyleLbl="sibTrans2D1" presStyleIdx="0" presStyleCnt="5"/>
      <dgm:spPr/>
    </dgm:pt>
    <dgm:pt modelId="{75AC7A5F-4258-4CB4-B8E8-95E655350CDE}" type="pres">
      <dgm:prSet presAssocID="{71D2FD27-66C5-468F-B4ED-E9E1DA3962EF}" presName="node" presStyleLbl="node1" presStyleIdx="1" presStyleCnt="5">
        <dgm:presLayoutVars>
          <dgm:bulletEnabled val="1"/>
        </dgm:presLayoutVars>
      </dgm:prSet>
      <dgm:spPr/>
    </dgm:pt>
    <dgm:pt modelId="{FFDA40DB-30CA-48DF-BF8F-5B3BA46FABC8}" type="pres">
      <dgm:prSet presAssocID="{217F95E4-05C3-4BA0-A5ED-CB0CBB59BE85}" presName="sibTrans" presStyleLbl="sibTrans2D1" presStyleIdx="1" presStyleCnt="5"/>
      <dgm:spPr/>
    </dgm:pt>
    <dgm:pt modelId="{D2D468E2-93DC-471A-B54C-E32A2A7D6AB0}" type="pres">
      <dgm:prSet presAssocID="{217F95E4-05C3-4BA0-A5ED-CB0CBB59BE85}" presName="connectorText" presStyleLbl="sibTrans2D1" presStyleIdx="1" presStyleCnt="5"/>
      <dgm:spPr/>
    </dgm:pt>
    <dgm:pt modelId="{0526447C-0D17-4D04-86AE-5E7D405425AE}" type="pres">
      <dgm:prSet presAssocID="{3A8A090E-E18B-4633-B240-D3AB8DBB03F7}" presName="node" presStyleLbl="node1" presStyleIdx="2" presStyleCnt="5">
        <dgm:presLayoutVars>
          <dgm:bulletEnabled val="1"/>
        </dgm:presLayoutVars>
      </dgm:prSet>
      <dgm:spPr/>
    </dgm:pt>
    <dgm:pt modelId="{76FE3EFD-805F-4E60-94E7-4209A5F6498E}" type="pres">
      <dgm:prSet presAssocID="{AFDA454E-0E7C-4AC6-A4BE-78730BB5700D}" presName="sibTrans" presStyleLbl="sibTrans2D1" presStyleIdx="2" presStyleCnt="5"/>
      <dgm:spPr/>
    </dgm:pt>
    <dgm:pt modelId="{02CB6C93-2E53-473F-8ABF-9750FA308EF1}" type="pres">
      <dgm:prSet presAssocID="{AFDA454E-0E7C-4AC6-A4BE-78730BB5700D}" presName="connectorText" presStyleLbl="sibTrans2D1" presStyleIdx="2" presStyleCnt="5"/>
      <dgm:spPr/>
    </dgm:pt>
    <dgm:pt modelId="{0CED4A12-D775-4674-AC30-EBB47463AD3B}" type="pres">
      <dgm:prSet presAssocID="{E57AA85B-C017-4774-BBFD-BCD99415C402}" presName="node" presStyleLbl="node1" presStyleIdx="3" presStyleCnt="5">
        <dgm:presLayoutVars>
          <dgm:bulletEnabled val="1"/>
        </dgm:presLayoutVars>
      </dgm:prSet>
      <dgm:spPr/>
    </dgm:pt>
    <dgm:pt modelId="{10E99043-6501-43AC-9788-5D98C88A027B}" type="pres">
      <dgm:prSet presAssocID="{2CB6F351-2E78-423E-A222-2D882DE7A38A}" presName="sibTrans" presStyleLbl="sibTrans2D1" presStyleIdx="3" presStyleCnt="5"/>
      <dgm:spPr/>
    </dgm:pt>
    <dgm:pt modelId="{35F6D2BC-4871-422D-BC8E-5349FDDBBE00}" type="pres">
      <dgm:prSet presAssocID="{2CB6F351-2E78-423E-A222-2D882DE7A38A}" presName="connectorText" presStyleLbl="sibTrans2D1" presStyleIdx="3" presStyleCnt="5"/>
      <dgm:spPr/>
    </dgm:pt>
    <dgm:pt modelId="{94EDD7DE-7B56-43A9-93B7-3D6E3FC5240A}" type="pres">
      <dgm:prSet presAssocID="{48E4B11C-906C-4B47-B486-8B4EDF0D48AB}" presName="node" presStyleLbl="node1" presStyleIdx="4" presStyleCnt="5">
        <dgm:presLayoutVars>
          <dgm:bulletEnabled val="1"/>
        </dgm:presLayoutVars>
      </dgm:prSet>
      <dgm:spPr/>
    </dgm:pt>
    <dgm:pt modelId="{9FCBB3E2-4B6A-42B6-9302-E02102D2DE35}" type="pres">
      <dgm:prSet presAssocID="{E7CAFDB0-9C4E-4BCF-AE25-2C8300C2AF72}" presName="sibTrans" presStyleLbl="sibTrans2D1" presStyleIdx="4" presStyleCnt="5"/>
      <dgm:spPr/>
    </dgm:pt>
    <dgm:pt modelId="{C117A4D6-0BA3-4FA8-AA23-78492ED95AE3}" type="pres">
      <dgm:prSet presAssocID="{E7CAFDB0-9C4E-4BCF-AE25-2C8300C2AF72}" presName="connectorText" presStyleLbl="sibTrans2D1" presStyleIdx="4" presStyleCnt="5"/>
      <dgm:spPr/>
    </dgm:pt>
  </dgm:ptLst>
  <dgm:cxnLst>
    <dgm:cxn modelId="{8F3F8207-1151-4925-97FD-AB9B3DE8F082}" srcId="{DF4900D2-75A0-4EF4-ADB7-06DD11201ECA}" destId="{F7C73B31-7C6D-4245-866E-950D35DC1F15}" srcOrd="0" destOrd="0" parTransId="{5111015C-F649-41EB-B182-E9601FC178A2}" sibTransId="{BC5E7F8E-9F15-4321-95F0-DECAFD4E2E25}"/>
    <dgm:cxn modelId="{C2872E19-829C-4FFA-8ED8-2D3DA08ED6E6}" type="presOf" srcId="{BC5E7F8E-9F15-4321-95F0-DECAFD4E2E25}" destId="{C09ED683-31D2-40FB-8ED6-62A893B15E3F}" srcOrd="1" destOrd="0" presId="urn:microsoft.com/office/officeart/2005/8/layout/cycle2"/>
    <dgm:cxn modelId="{21A78A2C-4355-4195-BE0E-013984210204}" type="presOf" srcId="{71D2FD27-66C5-468F-B4ED-E9E1DA3962EF}" destId="{75AC7A5F-4258-4CB4-B8E8-95E655350CDE}" srcOrd="0" destOrd="0" presId="urn:microsoft.com/office/officeart/2005/8/layout/cycle2"/>
    <dgm:cxn modelId="{3528FC37-8E3F-46A9-93BC-84854FA34BCC}" type="presOf" srcId="{2CB6F351-2E78-423E-A222-2D882DE7A38A}" destId="{10E99043-6501-43AC-9788-5D98C88A027B}" srcOrd="0" destOrd="0" presId="urn:microsoft.com/office/officeart/2005/8/layout/cycle2"/>
    <dgm:cxn modelId="{4B963642-4CF3-4898-BFDD-54C658B38B01}" srcId="{DF4900D2-75A0-4EF4-ADB7-06DD11201ECA}" destId="{48E4B11C-906C-4B47-B486-8B4EDF0D48AB}" srcOrd="4" destOrd="0" parTransId="{CCB5CA88-952B-4C18-A631-38318F3CC534}" sibTransId="{E7CAFDB0-9C4E-4BCF-AE25-2C8300C2AF72}"/>
    <dgm:cxn modelId="{8FF14263-E3DA-45AA-9FB6-9DA122333E2B}" type="presOf" srcId="{F7C73B31-7C6D-4245-866E-950D35DC1F15}" destId="{2DEE760A-F08E-46B7-B579-CBE4074D4603}" srcOrd="0" destOrd="0" presId="urn:microsoft.com/office/officeart/2005/8/layout/cycle2"/>
    <dgm:cxn modelId="{3765B564-17F0-4165-88D8-230D5F904BB2}" type="presOf" srcId="{AFDA454E-0E7C-4AC6-A4BE-78730BB5700D}" destId="{76FE3EFD-805F-4E60-94E7-4209A5F6498E}" srcOrd="0" destOrd="0" presId="urn:microsoft.com/office/officeart/2005/8/layout/cycle2"/>
    <dgm:cxn modelId="{F09B8D46-FCAA-4544-B89B-6F2E30BBE658}" type="presOf" srcId="{BC5E7F8E-9F15-4321-95F0-DECAFD4E2E25}" destId="{AE7C82D0-2341-4598-B9E8-678C2B502D17}" srcOrd="0" destOrd="0" presId="urn:microsoft.com/office/officeart/2005/8/layout/cycle2"/>
    <dgm:cxn modelId="{CA5E8256-A2D4-4459-88D7-6A04E4D45F99}" srcId="{DF4900D2-75A0-4EF4-ADB7-06DD11201ECA}" destId="{3A8A090E-E18B-4633-B240-D3AB8DBB03F7}" srcOrd="2" destOrd="0" parTransId="{7220A5D0-D4DA-4F1B-8DC9-0983B3C3C102}" sibTransId="{AFDA454E-0E7C-4AC6-A4BE-78730BB5700D}"/>
    <dgm:cxn modelId="{A4C5877B-2C2D-40A0-8048-3BAB02C977CF}" type="presOf" srcId="{217F95E4-05C3-4BA0-A5ED-CB0CBB59BE85}" destId="{FFDA40DB-30CA-48DF-BF8F-5B3BA46FABC8}" srcOrd="0" destOrd="0" presId="urn:microsoft.com/office/officeart/2005/8/layout/cycle2"/>
    <dgm:cxn modelId="{778E6480-091C-476B-A784-894A4AE988F4}" srcId="{DF4900D2-75A0-4EF4-ADB7-06DD11201ECA}" destId="{71D2FD27-66C5-468F-B4ED-E9E1DA3962EF}" srcOrd="1" destOrd="0" parTransId="{7B3DB688-F848-417C-9A2C-6A347A21C41B}" sibTransId="{217F95E4-05C3-4BA0-A5ED-CB0CBB59BE85}"/>
    <dgm:cxn modelId="{A3F5DF96-BF58-4FBD-8C4D-944F345BB9EE}" type="presOf" srcId="{E57AA85B-C017-4774-BBFD-BCD99415C402}" destId="{0CED4A12-D775-4674-AC30-EBB47463AD3B}" srcOrd="0" destOrd="0" presId="urn:microsoft.com/office/officeart/2005/8/layout/cycle2"/>
    <dgm:cxn modelId="{CBF79AA2-739C-4A24-B140-34AA0552182B}" type="presOf" srcId="{AFDA454E-0E7C-4AC6-A4BE-78730BB5700D}" destId="{02CB6C93-2E53-473F-8ABF-9750FA308EF1}" srcOrd="1" destOrd="0" presId="urn:microsoft.com/office/officeart/2005/8/layout/cycle2"/>
    <dgm:cxn modelId="{45DBB5AC-1904-4188-8765-E737BFBBA110}" type="presOf" srcId="{217F95E4-05C3-4BA0-A5ED-CB0CBB59BE85}" destId="{D2D468E2-93DC-471A-B54C-E32A2A7D6AB0}" srcOrd="1" destOrd="0" presId="urn:microsoft.com/office/officeart/2005/8/layout/cycle2"/>
    <dgm:cxn modelId="{0AC4CFB2-2695-41A2-8F19-9C214F37D22E}" srcId="{DF4900D2-75A0-4EF4-ADB7-06DD11201ECA}" destId="{E57AA85B-C017-4774-BBFD-BCD99415C402}" srcOrd="3" destOrd="0" parTransId="{5659A3B6-C704-4D23-A380-F1650FD072AE}" sibTransId="{2CB6F351-2E78-423E-A222-2D882DE7A38A}"/>
    <dgm:cxn modelId="{D66609B8-8E08-444D-8C17-6B063C50D5A4}" type="presOf" srcId="{48E4B11C-906C-4B47-B486-8B4EDF0D48AB}" destId="{94EDD7DE-7B56-43A9-93B7-3D6E3FC5240A}" srcOrd="0" destOrd="0" presId="urn:microsoft.com/office/officeart/2005/8/layout/cycle2"/>
    <dgm:cxn modelId="{3A3883C1-D97F-4BB8-97CF-20791E064BAF}" type="presOf" srcId="{E7CAFDB0-9C4E-4BCF-AE25-2C8300C2AF72}" destId="{9FCBB3E2-4B6A-42B6-9302-E02102D2DE35}" srcOrd="0" destOrd="0" presId="urn:microsoft.com/office/officeart/2005/8/layout/cycle2"/>
    <dgm:cxn modelId="{6F523DCC-76F6-45EA-8E80-D11A14CE5EFC}" type="presOf" srcId="{3A8A090E-E18B-4633-B240-D3AB8DBB03F7}" destId="{0526447C-0D17-4D04-86AE-5E7D405425AE}" srcOrd="0" destOrd="0" presId="urn:microsoft.com/office/officeart/2005/8/layout/cycle2"/>
    <dgm:cxn modelId="{F1591FD8-56BA-4B9D-BA9C-A0025E34A048}" type="presOf" srcId="{DF4900D2-75A0-4EF4-ADB7-06DD11201ECA}" destId="{AF47E735-6955-459E-BCBE-135BD61AEC6C}" srcOrd="0" destOrd="0" presId="urn:microsoft.com/office/officeart/2005/8/layout/cycle2"/>
    <dgm:cxn modelId="{7F06DFD9-1787-465F-9C12-C248479B441C}" type="presOf" srcId="{2CB6F351-2E78-423E-A222-2D882DE7A38A}" destId="{35F6D2BC-4871-422D-BC8E-5349FDDBBE00}" srcOrd="1" destOrd="0" presId="urn:microsoft.com/office/officeart/2005/8/layout/cycle2"/>
    <dgm:cxn modelId="{0421B1F8-072E-45FD-B412-775573F3336E}" type="presOf" srcId="{E7CAFDB0-9C4E-4BCF-AE25-2C8300C2AF72}" destId="{C117A4D6-0BA3-4FA8-AA23-78492ED95AE3}" srcOrd="1" destOrd="0" presId="urn:microsoft.com/office/officeart/2005/8/layout/cycle2"/>
    <dgm:cxn modelId="{ABF725FB-1305-4331-BFF8-72D5A9D376D5}" type="presParOf" srcId="{AF47E735-6955-459E-BCBE-135BD61AEC6C}" destId="{2DEE760A-F08E-46B7-B579-CBE4074D4603}" srcOrd="0" destOrd="0" presId="urn:microsoft.com/office/officeart/2005/8/layout/cycle2"/>
    <dgm:cxn modelId="{CAE49261-6C30-4CB6-88C6-4941D91E2B30}" type="presParOf" srcId="{AF47E735-6955-459E-BCBE-135BD61AEC6C}" destId="{AE7C82D0-2341-4598-B9E8-678C2B502D17}" srcOrd="1" destOrd="0" presId="urn:microsoft.com/office/officeart/2005/8/layout/cycle2"/>
    <dgm:cxn modelId="{8BEA3C91-48CF-426D-BF2B-0BBA7A0A351A}" type="presParOf" srcId="{AE7C82D0-2341-4598-B9E8-678C2B502D17}" destId="{C09ED683-31D2-40FB-8ED6-62A893B15E3F}" srcOrd="0" destOrd="0" presId="urn:microsoft.com/office/officeart/2005/8/layout/cycle2"/>
    <dgm:cxn modelId="{C5C090EF-D50E-4DA0-AE76-8CF638B12825}" type="presParOf" srcId="{AF47E735-6955-459E-BCBE-135BD61AEC6C}" destId="{75AC7A5F-4258-4CB4-B8E8-95E655350CDE}" srcOrd="2" destOrd="0" presId="urn:microsoft.com/office/officeart/2005/8/layout/cycle2"/>
    <dgm:cxn modelId="{DC9E8B11-984E-4523-97ED-3EFD4FAEE411}" type="presParOf" srcId="{AF47E735-6955-459E-BCBE-135BD61AEC6C}" destId="{FFDA40DB-30CA-48DF-BF8F-5B3BA46FABC8}" srcOrd="3" destOrd="0" presId="urn:microsoft.com/office/officeart/2005/8/layout/cycle2"/>
    <dgm:cxn modelId="{898C11BB-CEEA-4DD0-AA5E-4B036D2981D4}" type="presParOf" srcId="{FFDA40DB-30CA-48DF-BF8F-5B3BA46FABC8}" destId="{D2D468E2-93DC-471A-B54C-E32A2A7D6AB0}" srcOrd="0" destOrd="0" presId="urn:microsoft.com/office/officeart/2005/8/layout/cycle2"/>
    <dgm:cxn modelId="{495E7D97-0723-41EE-BE12-8667A72306E8}" type="presParOf" srcId="{AF47E735-6955-459E-BCBE-135BD61AEC6C}" destId="{0526447C-0D17-4D04-86AE-5E7D405425AE}" srcOrd="4" destOrd="0" presId="urn:microsoft.com/office/officeart/2005/8/layout/cycle2"/>
    <dgm:cxn modelId="{40134BC6-3E0E-4B64-8427-FF5A8EA7B5AE}" type="presParOf" srcId="{AF47E735-6955-459E-BCBE-135BD61AEC6C}" destId="{76FE3EFD-805F-4E60-94E7-4209A5F6498E}" srcOrd="5" destOrd="0" presId="urn:microsoft.com/office/officeart/2005/8/layout/cycle2"/>
    <dgm:cxn modelId="{77FC7A4B-CA44-4399-A84B-1CBBEBFA3767}" type="presParOf" srcId="{76FE3EFD-805F-4E60-94E7-4209A5F6498E}" destId="{02CB6C93-2E53-473F-8ABF-9750FA308EF1}" srcOrd="0" destOrd="0" presId="urn:microsoft.com/office/officeart/2005/8/layout/cycle2"/>
    <dgm:cxn modelId="{19EB0B15-9614-4E98-AAEA-1E432CADCD58}" type="presParOf" srcId="{AF47E735-6955-459E-BCBE-135BD61AEC6C}" destId="{0CED4A12-D775-4674-AC30-EBB47463AD3B}" srcOrd="6" destOrd="0" presId="urn:microsoft.com/office/officeart/2005/8/layout/cycle2"/>
    <dgm:cxn modelId="{8EF20C66-616E-4E79-82F9-A00A6DBB6A56}" type="presParOf" srcId="{AF47E735-6955-459E-BCBE-135BD61AEC6C}" destId="{10E99043-6501-43AC-9788-5D98C88A027B}" srcOrd="7" destOrd="0" presId="urn:microsoft.com/office/officeart/2005/8/layout/cycle2"/>
    <dgm:cxn modelId="{0205F0C6-B428-4A66-9D0D-13FA5C5F3E5E}" type="presParOf" srcId="{10E99043-6501-43AC-9788-5D98C88A027B}" destId="{35F6D2BC-4871-422D-BC8E-5349FDDBBE00}" srcOrd="0" destOrd="0" presId="urn:microsoft.com/office/officeart/2005/8/layout/cycle2"/>
    <dgm:cxn modelId="{E169B82D-3110-4138-BB18-C3593AFC781A}" type="presParOf" srcId="{AF47E735-6955-459E-BCBE-135BD61AEC6C}" destId="{94EDD7DE-7B56-43A9-93B7-3D6E3FC5240A}" srcOrd="8" destOrd="0" presId="urn:microsoft.com/office/officeart/2005/8/layout/cycle2"/>
    <dgm:cxn modelId="{7CDFE126-76E4-42DD-B8FB-5F906F826DE3}" type="presParOf" srcId="{AF47E735-6955-459E-BCBE-135BD61AEC6C}" destId="{9FCBB3E2-4B6A-42B6-9302-E02102D2DE35}" srcOrd="9" destOrd="0" presId="urn:microsoft.com/office/officeart/2005/8/layout/cycle2"/>
    <dgm:cxn modelId="{783F4076-1F38-4BA3-8D08-7919FFDF253C}" type="presParOf" srcId="{9FCBB3E2-4B6A-42B6-9302-E02102D2DE35}" destId="{C117A4D6-0BA3-4FA8-AA23-78492ED95AE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E760A-F08E-46B7-B579-CBE4074D4603}">
      <dsp:nvSpPr>
        <dsp:cNvPr id="0" name=""/>
        <dsp:cNvSpPr/>
      </dsp:nvSpPr>
      <dsp:spPr>
        <a:xfrm>
          <a:off x="3245445" y="2061"/>
          <a:ext cx="1637109" cy="1637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Details</a:t>
          </a:r>
          <a:endParaRPr sz="1500" kern="1200" dirty="0"/>
        </a:p>
      </dsp:txBody>
      <dsp:txXfrm>
        <a:off x="3485194" y="241810"/>
        <a:ext cx="1157611" cy="1157611"/>
      </dsp:txXfrm>
    </dsp:sp>
    <dsp:sp modelId="{AE7C82D0-2341-4598-B9E8-678C2B502D17}">
      <dsp:nvSpPr>
        <dsp:cNvPr id="0" name=""/>
        <dsp:cNvSpPr/>
      </dsp:nvSpPr>
      <dsp:spPr>
        <a:xfrm rot="2160000">
          <a:off x="4830717" y="1259355"/>
          <a:ext cx="434794" cy="552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sz="1200" kern="1200"/>
        </a:p>
      </dsp:txBody>
      <dsp:txXfrm>
        <a:off x="4843173" y="1331525"/>
        <a:ext cx="304356" cy="331514"/>
      </dsp:txXfrm>
    </dsp:sp>
    <dsp:sp modelId="{75AC7A5F-4258-4CB4-B8E8-95E655350CDE}">
      <dsp:nvSpPr>
        <dsp:cNvPr id="0" name=""/>
        <dsp:cNvSpPr/>
      </dsp:nvSpPr>
      <dsp:spPr>
        <a:xfrm>
          <a:off x="5233585" y="1446530"/>
          <a:ext cx="1637109" cy="1637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500" kern="1200"/>
            <a:t>Analyzing</a:t>
          </a:r>
        </a:p>
      </dsp:txBody>
      <dsp:txXfrm>
        <a:off x="5473334" y="1686279"/>
        <a:ext cx="1157611" cy="1157611"/>
      </dsp:txXfrm>
    </dsp:sp>
    <dsp:sp modelId="{FFDA40DB-30CA-48DF-BF8F-5B3BA46FABC8}">
      <dsp:nvSpPr>
        <dsp:cNvPr id="0" name=""/>
        <dsp:cNvSpPr/>
      </dsp:nvSpPr>
      <dsp:spPr>
        <a:xfrm rot="6480000">
          <a:off x="5458844" y="3145718"/>
          <a:ext cx="434794" cy="552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sz="1200" kern="1200"/>
        </a:p>
      </dsp:txBody>
      <dsp:txXfrm rot="10800000">
        <a:off x="5544217" y="3194196"/>
        <a:ext cx="304356" cy="331514"/>
      </dsp:txXfrm>
    </dsp:sp>
    <dsp:sp modelId="{0526447C-0D17-4D04-86AE-5E7D405425AE}">
      <dsp:nvSpPr>
        <dsp:cNvPr id="0" name=""/>
        <dsp:cNvSpPr/>
      </dsp:nvSpPr>
      <dsp:spPr>
        <a:xfrm>
          <a:off x="4474183" y="3783728"/>
          <a:ext cx="1637109" cy="1637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500" kern="1200"/>
            <a:t>Estimation</a:t>
          </a:r>
        </a:p>
      </dsp:txBody>
      <dsp:txXfrm>
        <a:off x="4713932" y="4023477"/>
        <a:ext cx="1157611" cy="1157611"/>
      </dsp:txXfrm>
    </dsp:sp>
    <dsp:sp modelId="{76FE3EFD-805F-4E60-94E7-4209A5F6498E}">
      <dsp:nvSpPr>
        <dsp:cNvPr id="0" name=""/>
        <dsp:cNvSpPr/>
      </dsp:nvSpPr>
      <dsp:spPr>
        <a:xfrm rot="10800000">
          <a:off x="3858908" y="4326021"/>
          <a:ext cx="434794" cy="552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sz="1200" kern="1200"/>
        </a:p>
      </dsp:txBody>
      <dsp:txXfrm rot="10800000">
        <a:off x="3989346" y="4436526"/>
        <a:ext cx="304356" cy="331514"/>
      </dsp:txXfrm>
    </dsp:sp>
    <dsp:sp modelId="{0CED4A12-D775-4674-AC30-EBB47463AD3B}">
      <dsp:nvSpPr>
        <dsp:cNvPr id="0" name=""/>
        <dsp:cNvSpPr/>
      </dsp:nvSpPr>
      <dsp:spPr>
        <a:xfrm>
          <a:off x="2016707" y="3783728"/>
          <a:ext cx="1637109" cy="1637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500" kern="1200"/>
            <a:t>Implementing</a:t>
          </a:r>
        </a:p>
      </dsp:txBody>
      <dsp:txXfrm>
        <a:off x="2256456" y="4023477"/>
        <a:ext cx="1157611" cy="1157611"/>
      </dsp:txXfrm>
    </dsp:sp>
    <dsp:sp modelId="{10E99043-6501-43AC-9788-5D98C88A027B}">
      <dsp:nvSpPr>
        <dsp:cNvPr id="0" name=""/>
        <dsp:cNvSpPr/>
      </dsp:nvSpPr>
      <dsp:spPr>
        <a:xfrm rot="15120000">
          <a:off x="2241966" y="3169125"/>
          <a:ext cx="434794" cy="552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sz="1200" kern="1200"/>
        </a:p>
      </dsp:txBody>
      <dsp:txXfrm rot="10800000">
        <a:off x="2327339" y="3341657"/>
        <a:ext cx="304356" cy="331514"/>
      </dsp:txXfrm>
    </dsp:sp>
    <dsp:sp modelId="{94EDD7DE-7B56-43A9-93B7-3D6E3FC5240A}">
      <dsp:nvSpPr>
        <dsp:cNvPr id="0" name=""/>
        <dsp:cNvSpPr/>
      </dsp:nvSpPr>
      <dsp:spPr>
        <a:xfrm>
          <a:off x="1257305" y="1446530"/>
          <a:ext cx="1637109" cy="1637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500" kern="1200"/>
            <a:t>Testing</a:t>
          </a:r>
        </a:p>
      </dsp:txBody>
      <dsp:txXfrm>
        <a:off x="1497054" y="1686279"/>
        <a:ext cx="1157611" cy="1157611"/>
      </dsp:txXfrm>
    </dsp:sp>
    <dsp:sp modelId="{9FCBB3E2-4B6A-42B6-9302-E02102D2DE35}">
      <dsp:nvSpPr>
        <dsp:cNvPr id="0" name=""/>
        <dsp:cNvSpPr/>
      </dsp:nvSpPr>
      <dsp:spPr>
        <a:xfrm rot="19440000">
          <a:off x="2842577" y="1273821"/>
          <a:ext cx="434794" cy="552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sz="1200" kern="1200"/>
        </a:p>
      </dsp:txBody>
      <dsp:txXfrm>
        <a:off x="2855033" y="1422661"/>
        <a:ext cx="304356" cy="331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tar: 6 Points 5">
            <a:extLst>
              <a:ext uri="{FF2B5EF4-FFF2-40B4-BE49-F238E27FC236}">
                <a16:creationId xmlns:a16="http://schemas.microsoft.com/office/drawing/2014/main" id="{7F4B453B-7663-85BD-7F43-FBA9D4BD7CCF}"/>
              </a:ext>
            </a:extLst>
          </p:cNvPr>
          <p:cNvSpPr/>
          <p:nvPr userDrawn="1"/>
        </p:nvSpPr>
        <p:spPr>
          <a:xfrm>
            <a:off x="1742804" y="1960699"/>
            <a:ext cx="881126" cy="782501"/>
          </a:xfrm>
          <a:prstGeom prst="star6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1"/>
                </a:solidFill>
                <a:latin typeface="+mn-lt"/>
              </a:rPr>
              <a:t>Adventure Works Cycles</a:t>
            </a:r>
            <a:endParaRPr lang="en-US" sz="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12316A3-4419-1040-9BE4-0FD68B9BCCA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171599219"/>
              </p:ext>
            </p:extLst>
          </p:nvPr>
        </p:nvGraphicFramePr>
        <p:xfrm>
          <a:off x="2031999" y="719666"/>
          <a:ext cx="2390913" cy="202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logo for a bicycle company&#10;&#10;Description automatically generated">
            <a:extLst>
              <a:ext uri="{FF2B5EF4-FFF2-40B4-BE49-F238E27FC236}">
                <a16:creationId xmlns:a16="http://schemas.microsoft.com/office/drawing/2014/main" id="{EAA9C5E6-C6CA-C46B-3895-B1B8DB4E612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22" y="452437"/>
            <a:ext cx="103036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F16AC0B-17C4-E0D9-8BD1-8FBE72CA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Adventure Works Cycles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C40C9-E748-AD76-6263-FEF71519E2BB}"/>
              </a:ext>
            </a:extLst>
          </p:cNvPr>
          <p:cNvSpPr txBox="1">
            <a:spLocks/>
          </p:cNvSpPr>
          <p:nvPr/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>
              <a:latin typeface="+mn-lt"/>
            </a:endParaRPr>
          </a:p>
        </p:txBody>
      </p:sp>
      <p:pic>
        <p:nvPicPr>
          <p:cNvPr id="13" name="Picture 12" descr="A logo for a bicycle company&#10;&#10;Description automatically generated">
            <a:extLst>
              <a:ext uri="{FF2B5EF4-FFF2-40B4-BE49-F238E27FC236}">
                <a16:creationId xmlns:a16="http://schemas.microsoft.com/office/drawing/2014/main" id="{6B24D0D2-7D80-42E6-C458-D8B6FC346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57" y="3856854"/>
            <a:ext cx="2359925" cy="762134"/>
          </a:xfrm>
          <a:prstGeom prst="rect">
            <a:avLst/>
          </a:prstGeom>
        </p:spPr>
      </p:pic>
      <p:sp>
        <p:nvSpPr>
          <p:cNvPr id="3" name="Star: 6 Points 2">
            <a:extLst>
              <a:ext uri="{FF2B5EF4-FFF2-40B4-BE49-F238E27FC236}">
                <a16:creationId xmlns:a16="http://schemas.microsoft.com/office/drawing/2014/main" id="{42E4AFE7-8CC3-7DBF-2630-614A348C7B13}"/>
              </a:ext>
            </a:extLst>
          </p:cNvPr>
          <p:cNvSpPr/>
          <p:nvPr/>
        </p:nvSpPr>
        <p:spPr>
          <a:xfrm>
            <a:off x="7000604" y="1960699"/>
            <a:ext cx="4353196" cy="3150144"/>
          </a:xfrm>
          <a:prstGeom prst="star6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+mn-lt"/>
              </a:rPr>
              <a:t>Adventure Works Cycles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75F726-C0B5-47DE-BC71-6DFED385E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996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05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Adventure Works Cycles</a:t>
            </a:r>
            <a:endParaRPr sz="2800" b="1" dirty="0">
              <a:latin typeface="Arial"/>
            </a:endParaRPr>
          </a:p>
        </p:txBody>
      </p:sp>
      <p:graphicFrame>
        <p:nvGraphicFramePr>
          <p:cNvPr id="3" name="Table 3"/>
          <p:cNvGraphicFramePr/>
          <p:nvPr>
            <p:extLst>
              <p:ext uri="{D42A27DB-BD31-4B8C-83A1-F6EECF244321}">
                <p14:modId xmlns:p14="http://schemas.microsoft.com/office/powerpoint/2010/main" val="3528612072"/>
              </p:ext>
            </p:extLst>
          </p:nvPr>
        </p:nvGraphicFramePr>
        <p:xfrm>
          <a:off x="1750423" y="1968137"/>
          <a:ext cx="8177348" cy="3161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8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1212">
                <a:tc>
                  <a:txBody>
                    <a:bodyPr/>
                    <a:lstStyle/>
                    <a:p>
                      <a:pPr algn="ctr" defTabSz="914400"/>
                      <a:endParaRPr sz="1400" b="1" dirty="0">
                        <a:latin typeface="Arial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Adventure Works Cycles</a:t>
                      </a:r>
                      <a:endParaRPr sz="1400" b="0" dirty="0">
                        <a:latin typeface="Arial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 descr="A bicycle with red frame&#10;&#10;AI-generated content may be incorrect.">
            <a:extLst>
              <a:ext uri="{FF2B5EF4-FFF2-40B4-BE49-F238E27FC236}">
                <a16:creationId xmlns:a16="http://schemas.microsoft.com/office/drawing/2014/main" id="{B119C455-23F4-B669-2D43-AB878FA2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88" y="2249361"/>
            <a:ext cx="1809750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BasicCycle0"/>
          <p:cNvGraphicFramePr/>
          <p:nvPr>
            <p:extLst>
              <p:ext uri="{D42A27DB-BD31-4B8C-83A1-F6EECF244321}">
                <p14:modId xmlns:p14="http://schemas.microsoft.com/office/powerpoint/2010/main" val="336345056"/>
              </p:ext>
            </p:extLst>
          </p:nvPr>
        </p:nvGraphicFramePr>
        <p:xfrm>
          <a:off x="1304835" y="503646"/>
          <a:ext cx="8128000" cy="542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19456"/>
            <a:ext cx="10515600" cy="1325880"/>
          </a:xfrm>
          <a:ln>
            <a:headEnd type="none"/>
            <a:tailEnd type="none"/>
          </a:ln>
        </p:spPr>
        <p:txBody>
          <a:bodyPr wrap="square"/>
          <a:lstStyle/>
          <a:p>
            <a:pPr algn="l" defTabSz="914400">
              <a:defRPr b="1" dirty="0"/>
            </a:pPr>
            <a:r>
              <a:rPr dirty="0"/>
              <a:t>Ole Object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>
            <a:off x="2926080" y="1380744"/>
            <a:ext cx="1700784" cy="64922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>
              <a:defRPr sz="1800" b="1" i="1" dirty="0"/>
            </a:pPr>
            <a:r>
              <a:rPr dirty="0"/>
              <a:t>MS Word Object</a:t>
            </a:r>
          </a:p>
        </p:txBody>
      </p:sp>
      <p:graphicFrame>
        <p:nvGraphicFramePr>
          <p:cNvPr id="4" name="Object 4"/>
          <p:cNvGraphicFramePr/>
          <p:nvPr>
            <p:extLst>
              <p:ext uri="{D42A27DB-BD31-4B8C-83A1-F6EECF244321}">
                <p14:modId xmlns:p14="http://schemas.microsoft.com/office/powerpoint/2010/main" val="366500524"/>
              </p:ext>
            </p:extLst>
          </p:nvPr>
        </p:nvGraphicFramePr>
        <p:xfrm>
          <a:off x="4142231" y="722376"/>
          <a:ext cx="6334179" cy="5413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062158" imgH="5906696" progId="Word.Document.12">
                  <p:embed/>
                </p:oleObj>
              </mc:Choice>
              <mc:Fallback>
                <p:oleObj name="Document" r:id="rId2" imgW="4062158" imgH="5906696" progId="Word.Document.12">
                  <p:embed/>
                  <p:pic>
                    <p:nvPicPr>
                      <p:cNvPr id="4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lum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4142231" y="722376"/>
                        <a:ext cx="6334179" cy="5413248"/>
                      </a:xfrm>
                      <a:prstGeom prst="rect">
                        <a:avLst/>
                      </a:prstGeom>
                      <a:ln>
                        <a:headEnd type="none"/>
                        <a:tailEnd type="none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spLocks/>
          </p:cNvSpPr>
          <p:nvPr/>
        </p:nvSpPr>
        <p:spPr>
          <a:xfrm>
            <a:off x="5334000" y="3175000"/>
            <a:ext cx="1270000" cy="1270000"/>
          </a:xfrm>
          <a:prstGeom prst="rect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endParaRPr/>
          </a:p>
        </p:txBody>
      </p:sp>
      <p:cxnSp>
        <p:nvCxnSpPr>
          <p:cNvPr id="3" name="Straight3"/>
          <p:cNvCxnSpPr>
            <a:stCxn id="2" idx="0"/>
          </p:cNvCxnSpPr>
          <p:nvPr/>
        </p:nvCxnSpPr>
        <p:spPr>
          <a:xfrm flipV="1">
            <a:off x="5969000" y="1905000"/>
            <a:ext cx="0" cy="1270000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Document</vt:lpstr>
      <vt:lpstr>Adventure Works Cycles</vt:lpstr>
      <vt:lpstr>PowerPoint Presentation</vt:lpstr>
      <vt:lpstr>Adventure Works Cycles</vt:lpstr>
      <vt:lpstr>PowerPoint Presentation</vt:lpstr>
      <vt:lpstr>Ole Object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Dharanya Sakthivel</cp:lastModifiedBy>
  <cp:revision>27</cp:revision>
  <dcterms:created xsi:type="dcterms:W3CDTF">2019-02-27T08:36:52Z</dcterms:created>
  <dcterms:modified xsi:type="dcterms:W3CDTF">2025-03-18T14:45:09Z</dcterms:modified>
</cp:coreProperties>
</file>