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8D66-85B3-8DA2-495F-008DCC0F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465B3-D507-567A-540D-048548FF5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DB29-24D0-624F-E99F-CDB07AC1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F070C-189F-F92D-524F-FDA42046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4AF3-C21D-EA93-0DD0-2F1C5EEA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3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43E9-D198-5FCE-4F5E-CB31908F1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50B1-836F-6377-DFC6-A93DE4EA3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C61F7-8BE0-826D-341F-F6E0E2E4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05FE3-BC4D-490B-75EB-CAD7C6C6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E403-5614-E3FA-FE29-302C9EBB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2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12AC7-240E-EA0C-E35C-75ABC0EB1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90EC-B0A2-F47C-8F66-826D32DC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EF8A9-99C1-DB42-8706-F766F492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77AB-5F76-A07D-6B51-D2DD8143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BB6A-1FC0-AA40-5CFD-3D5D84F1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FE2A-3E4B-B882-89C4-CABA6F39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598-034E-A467-7023-42F4D066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5423C-4EA2-E02F-E7B8-094F59EE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F041-09FD-5D66-63CF-0C713839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146F-6DE9-F4BD-BABB-FF2779A6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C269-D6A3-F536-A464-55AAB423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69A8-E273-454D-68EC-E85F95B5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D74F-2CB8-3C0A-5DF2-A0026E1C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5F1E-143E-9808-B64D-46CE0B0D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2154-28DB-F2D5-1300-3D15A7FE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7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1CA9-AE6A-06CD-0636-3837F24C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F2FB-0464-D82B-3CC3-7E258DF72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4864B-026F-0AE5-C7AA-81AF8DA2A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B6908-4A53-160B-297B-914FD83E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9D44E-2FA5-3387-2D29-95A45C26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E3C92-4503-12C2-8241-3FB2874B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5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770-00B1-0D24-00D8-828045CA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C516B-0601-5F60-65B2-BBDD395B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D2F2-FC75-8FCC-4AEF-C5BC9CE5D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19166-15D6-9D21-1A7D-373935468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4A576-5CE0-C684-98A6-D906A08CCE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6A592-A838-EE10-6384-806FA970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4C714-D626-271B-77F0-BACF423D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5E990-A189-7B6D-0782-5FB044A1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6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C74-0A81-4DF5-6761-B9602F92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FD71-846A-3BC8-835B-19A696A9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D2613-F38D-E7C0-77AD-053B792A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A549D-A1DB-B00B-4141-98C6C35B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62705-076C-CA5E-629D-404EE71F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B85FF-78CF-2479-9424-14CB13AC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2C7AB-516C-1DFD-3632-DCF5AB11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F242-83C0-2338-FE6F-35915A36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3335-7128-30E0-3413-99CAC6CE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3BFA8-F3B7-6E22-C2AD-4D618B692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DA18B-B92E-398E-300D-8AE8F45E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39CF3-62A7-9091-4C35-435E4E32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1CBEC-D682-08CA-DCC1-75596487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4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AB1D-B2D3-A305-581F-6D86EDDA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52011-D61F-3CAF-3FB3-E37CC68E3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5DDC7-9A75-DDF3-1037-BCC63CD1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F0921-7EFF-866C-4CA6-57B9BD95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0A292-F5E5-A5EB-1A90-3975A2EF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BFF57-3B17-7D3B-8369-01381FFC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3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60E84-220F-E653-1CF3-9C269002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3FECE-ACEF-7C24-536B-69B1E8BD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18DE9-B2BB-3948-F0CB-9FAF2DB90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CAEE-99E3-4E7C-A626-4E1ECA66229A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7CDC3-3403-C6EA-A015-A84E6E24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D779-AD59-EE96-151D-9E2CC816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1DEB-F87F-43D4-BF75-FC6311FC8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9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6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1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3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2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14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5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7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7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1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2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9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6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5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78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64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8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1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65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7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4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2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7E01-FEF7-8CB3-FE05-1E8DE332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n-lt"/>
              </a:rPr>
              <a:t>CHEST X-RAY REPORT</a:t>
            </a:r>
            <a:br>
              <a:rPr lang="en-US" sz="440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477D-3AE5-6D09-5693-C6219F23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X-ray Number : </a:t>
            </a:r>
            <a:r>
              <a:rPr lang="en-US" altLang="en-US" sz="2800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Lungs : </a:t>
            </a:r>
            <a:r>
              <a:rPr lang="en-US" altLang="en-US" sz="2800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Heart : </a:t>
            </a:r>
            <a:r>
              <a:rPr lang="en-US" altLang="en-US" sz="2800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Diaphragms : </a:t>
            </a:r>
            <a:r>
              <a:rPr lang="en-US" altLang="en-US" sz="2800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latin typeface="+mn-lt"/>
              </a:rPr>
              <a:t>Bones : </a:t>
            </a:r>
            <a:r>
              <a:rPr lang="en-US" altLang="en-US" sz="2800" dirty="0">
                <a:latin typeface="+mn-lt"/>
              </a:rPr>
              <a:t>Normal appearance; no fractures or dislocations.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4C6A-DA26-9722-05E6-03EBD5B95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Company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E0A-924A-FEF2-C80A-BA68C6EB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/>
          <a:lstStyle/>
          <a:p>
            <a:r>
              <a:rPr lang="en-US" sz="2400"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2E5780C1D70C43A158087F5887394A" ma:contentTypeVersion="12" ma:contentTypeDescription="Create a new document." ma:contentTypeScope="" ma:versionID="36df3d55aca39953101ddfb57b770dd6">
  <xsd:schema xmlns:xsd="http://www.w3.org/2001/XMLSchema" xmlns:xs="http://www.w3.org/2001/XMLSchema" xmlns:p="http://schemas.microsoft.com/office/2006/metadata/properties" xmlns:ns2="e3cecddb-4c93-4872-a6fd-42c36c2b9cc1" xmlns:ns3="ea382bfb-503e-4507-8bf8-b87f920e3b7e" targetNamespace="http://schemas.microsoft.com/office/2006/metadata/properties" ma:root="true" ma:fieldsID="bd28654f0b043df16ca454137a1c1995" ns2:_="" ns3:_="">
    <xsd:import namespace="e3cecddb-4c93-4872-a6fd-42c36c2b9cc1"/>
    <xsd:import namespace="ea382bfb-503e-4507-8bf8-b87f920e3b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Statu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ecddb-4c93-4872-a6fd-42c36c2b9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tatus" ma:index="12" nillable="true" ma:displayName="Status" ma:default="Drafting" ma:format="Dropdown" ma:internalName="Status">
      <xsd:simpleType>
        <xsd:restriction base="dms:Choice">
          <xsd:enumeration value="Not Started"/>
          <xsd:enumeration value="Drafting"/>
          <xsd:enumeration value="Under PO review"/>
          <xsd:enumeration value="Under PLO review"/>
          <xsd:enumeration value="Under GH team review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27adbbb-6bc9-4338-944a-893b363ad6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82bfb-503e-4507-8bf8-b87f920e3b7e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14104a-6e7d-4d18-84d8-0117cc748af3}" ma:internalName="TaxCatchAll" ma:showField="CatchAllData" ma:web="ea382bfb-503e-4507-8bf8-b87f920e3b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cecddb-4c93-4872-a6fd-42c36c2b9cc1">
      <Terms xmlns="http://schemas.microsoft.com/office/infopath/2007/PartnerControls"/>
    </lcf76f155ced4ddcb4097134ff3c332f>
    <TaxCatchAll xmlns="ea382bfb-503e-4507-8bf8-b87f920e3b7e" xsi:nil="true"/>
    <Status xmlns="e3cecddb-4c93-4872-a6fd-42c36c2b9cc1">Drafting</Status>
  </documentManagement>
</p:properties>
</file>

<file path=customXml/itemProps1.xml><?xml version="1.0" encoding="utf-8"?>
<ds:datastoreItem xmlns:ds="http://schemas.openxmlformats.org/officeDocument/2006/customXml" ds:itemID="{BE25E1B1-D4A6-4CB0-ADB5-DAF8B549BF25}"/>
</file>

<file path=customXml/itemProps2.xml><?xml version="1.0" encoding="utf-8"?>
<ds:datastoreItem xmlns:ds="http://schemas.openxmlformats.org/officeDocument/2006/customXml" ds:itemID="{D2E10990-EECE-4FE1-A2F9-E629237AF358}"/>
</file>

<file path=customXml/itemProps3.xml><?xml version="1.0" encoding="utf-8"?>
<ds:datastoreItem xmlns:ds="http://schemas.openxmlformats.org/officeDocument/2006/customXml" ds:itemID="{DC814A4C-0596-4FFC-B51A-A0D1E098DA2A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1628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CHEST X-RAY REPORT </vt:lpstr>
      <vt:lpstr>Company History</vt:lpstr>
      <vt:lpstr>Company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History</dc:title>
  <dc:creator>Dharanitharan Ayyasamy</dc:creator>
  <cp:lastModifiedBy>Dharanitharan Ayyasamy</cp:lastModifiedBy>
  <cp:revision>3</cp:revision>
  <dcterms:created xsi:type="dcterms:W3CDTF">2024-10-14T15:23:31Z</dcterms:created>
  <dcterms:modified xsi:type="dcterms:W3CDTF">2024-10-14T15:25:16Z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0x0101008E2E5780C1D70C43A158087F5887394A</vt:lpwstr>
  </property>
</Properties>
</file>