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4"/>
  </p:notesMasterIdLst>
  <p:handoutMasterIdLst>
    <p:handoutMasterId r:id="rId105"/>
  </p:handoutMasterIdLst>
  <p:sldIdLst>
    <p:sldId id="256" r:id="rId5"/>
    <p:sldId id="325" r:id="rId6"/>
    <p:sldId id="334" r:id="rId7"/>
    <p:sldId id="335" r:id="rId8"/>
    <p:sldId id="336" r:id="rId9"/>
    <p:sldId id="337" r:id="rId10"/>
    <p:sldId id="338" r:id="rId11"/>
    <p:sldId id="373" r:id="rId12"/>
    <p:sldId id="374" r:id="rId13"/>
    <p:sldId id="375" r:id="rId14"/>
    <p:sldId id="376" r:id="rId15"/>
    <p:sldId id="378" r:id="rId16"/>
    <p:sldId id="377" r:id="rId17"/>
    <p:sldId id="339" r:id="rId18"/>
    <p:sldId id="342" r:id="rId19"/>
    <p:sldId id="883" r:id="rId20"/>
    <p:sldId id="504" r:id="rId21"/>
    <p:sldId id="343" r:id="rId22"/>
    <p:sldId id="344" r:id="rId23"/>
    <p:sldId id="345" r:id="rId24"/>
    <p:sldId id="346" r:id="rId25"/>
    <p:sldId id="380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33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09" r:id="rId82"/>
    <p:sldId id="410" r:id="rId83"/>
    <p:sldId id="411" r:id="rId84"/>
    <p:sldId id="412" r:id="rId85"/>
    <p:sldId id="413" r:id="rId86"/>
    <p:sldId id="414" r:id="rId87"/>
    <p:sldId id="415" r:id="rId88"/>
    <p:sldId id="416" r:id="rId89"/>
    <p:sldId id="417" r:id="rId90"/>
    <p:sldId id="418" r:id="rId91"/>
    <p:sldId id="419" r:id="rId92"/>
    <p:sldId id="420" r:id="rId93"/>
    <p:sldId id="421" r:id="rId94"/>
    <p:sldId id="422" r:id="rId95"/>
    <p:sldId id="423" r:id="rId96"/>
    <p:sldId id="424" r:id="rId97"/>
    <p:sldId id="425" r:id="rId98"/>
    <p:sldId id="426" r:id="rId99"/>
    <p:sldId id="427" r:id="rId100"/>
    <p:sldId id="428" r:id="rId101"/>
    <p:sldId id="429" r:id="rId102"/>
    <p:sldId id="430" r:id="rId10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9" autoAdjust="0"/>
    <p:restoredTop sz="92602" autoAdjust="0"/>
  </p:normalViewPr>
  <p:slideViewPr>
    <p:cSldViewPr>
      <p:cViewPr varScale="1">
        <p:scale>
          <a:sx n="58" d="100"/>
          <a:sy n="58" d="100"/>
        </p:scale>
        <p:origin x="7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294" y="55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F6D-21EE-419B-9D71-8E29C43C11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1EFC3-E581-4ABB-93B2-973DE307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06472-74E6-4978-B5D4-A86FAE8938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CABC-441A-474C-949C-3C91A213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4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9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9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3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7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43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06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32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86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62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96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7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17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29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12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9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86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10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6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67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09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9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5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2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56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55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7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01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7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01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54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93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53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64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73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47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788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75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65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4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331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653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97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897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813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555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088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244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690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16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499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04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92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386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519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979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287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463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248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798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1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856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42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38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466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975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464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2021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61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391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607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77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0393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865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334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2947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0738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974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53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01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45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4760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236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632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3962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9507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9800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7448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929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3878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8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28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0"/>
            <a:ext cx="1657581" cy="56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1" y="4181101"/>
            <a:ext cx="2743583" cy="26768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84EE-31BC-44B9-A566-60A72A7CB1D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4475-7F21-4068-9246-8B45B4FC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7" name="Picture 6" descr="A person looking towards the camera&#10;&#10;Description generated with high confidence">
            <a:extLst>
              <a:ext uri="{FF2B5EF4-FFF2-40B4-BE49-F238E27FC236}">
                <a16:creationId xmlns:a16="http://schemas.microsoft.com/office/drawing/2014/main" id="{1F2B9E00-38B7-4881-9203-EAB1414B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6000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Mindmap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332" y="2487211"/>
            <a:ext cx="5447337" cy="22365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Gantt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7899" y="1685925"/>
            <a:ext cx="4648200" cy="3486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 Navigator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2410402"/>
            <a:ext cx="5692739" cy="21257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7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2250" y="1566862"/>
            <a:ext cx="6039499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2125" y="2189741"/>
            <a:ext cx="5705475" cy="25451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730989"/>
            <a:ext cx="3495675" cy="102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5257800"/>
            <a:ext cx="5181600" cy="662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chart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4096" y="1869566"/>
            <a:ext cx="4735808" cy="3159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9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3687" y="2347960"/>
            <a:ext cx="3476625" cy="2162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538287"/>
            <a:ext cx="6172200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866900"/>
            <a:ext cx="476250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15D9A67-0301-4CBE-9FC9-0D3C1DF9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95800"/>
            <a:ext cx="8229600" cy="1371600"/>
          </a:xfrm>
        </p:spPr>
        <p:txBody>
          <a:bodyPr>
            <a:noAutofit/>
          </a:bodyPr>
          <a:lstStyle/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 וניתנים להתאמה אישית</a:t>
            </a:r>
          </a:p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הדגמה זמינה ב 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    http://js.syncfusion.com/demos/web/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69757-AE62-4185-B596-D381D74D23E4}"/>
              </a:ext>
            </a:extLst>
          </p:cNvPr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E00FF871-59BC-4775-A772-774B70CC3C66}"/>
              </a:ext>
            </a:extLst>
          </p:cNvPr>
          <p:cNvSpPr txBox="1">
            <a:spLocks/>
          </p:cNvSpPr>
          <p:nvPr/>
        </p:nvSpPr>
        <p:spPr>
          <a:xfrm>
            <a:off x="304800" y="762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conversion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28F00-D349-4129-8BF5-6083F67E8D4D}"/>
              </a:ext>
            </a:extLst>
          </p:cNvPr>
          <p:cNvSpPr txBox="1"/>
          <p:nvPr/>
        </p:nvSpPr>
        <p:spPr>
          <a:xfrm>
            <a:off x="381000" y="17526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יישומונים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80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ועוד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2500" dirty="0">
                <a:solidFill>
                  <a:schemeClr val="bg1">
                    <a:lumMod val="50000"/>
                  </a:schemeClr>
                </a:solidFill>
              </a:rPr>
              <a:t>دعم الزاوي على أساس</a:t>
            </a:r>
            <a:endParaRPr lang="he-IL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81C15B0-F2F7-4DC3-AE15-86277C2FBC19}"/>
              </a:ext>
            </a:extLst>
          </p:cNvPr>
          <p:cNvSpPr txBox="1">
            <a:spLocks/>
          </p:cNvSpPr>
          <p:nvPr/>
        </p:nvSpPr>
        <p:spPr>
          <a:xfrm>
            <a:off x="304800" y="914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1F8AC-BBFA-4EED-8B08-E18696CCDEF4}"/>
              </a:ext>
            </a:extLst>
          </p:cNvPr>
          <p:cNvSpPr txBox="1"/>
          <p:nvPr/>
        </p:nvSpPr>
        <p:spPr>
          <a:xfrm>
            <a:off x="76200" y="3124200"/>
            <a:ext cx="7911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</a:rPr>
              <a:t> bidirectional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אישית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78D0FA54-5486-4F45-B5E5-F021A83F8583}"/>
              </a:ext>
            </a:extLst>
          </p:cNvPr>
          <p:cNvSpPr txBox="1">
            <a:spLocks/>
          </p:cNvSpPr>
          <p:nvPr/>
        </p:nvSpPr>
        <p:spPr>
          <a:xfrm>
            <a:off x="304800" y="2438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Bidirectional text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8FA3D1A8-022A-40A9-88DF-E964F9F353EB}"/>
              </a:ext>
            </a:extLst>
          </p:cNvPr>
          <p:cNvSpPr txBox="1">
            <a:spLocks/>
          </p:cNvSpPr>
          <p:nvPr/>
        </p:nvSpPr>
        <p:spPr>
          <a:xfrm>
            <a:off x="304800" y="3581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Hebrew text with Left to Right</a:t>
            </a:r>
          </a:p>
        </p:txBody>
      </p:sp>
    </p:spTree>
    <p:extLst>
      <p:ext uri="{BB962C8B-B14F-4D97-AF65-F5344CB8AC3E}">
        <p14:creationId xmlns:p14="http://schemas.microsoft.com/office/powerpoint/2010/main" val="614679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21" y="1600200"/>
            <a:ext cx="2887359" cy="3685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0" y="1869863"/>
            <a:ext cx="2486079" cy="32098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730989"/>
            <a:ext cx="3495675" cy="102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3687" y="1983114"/>
            <a:ext cx="3476625" cy="28917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6122" y="2286000"/>
            <a:ext cx="1571755" cy="1873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50" y="1981200"/>
            <a:ext cx="2903499" cy="2546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1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8006" y="1524000"/>
            <a:ext cx="2489760" cy="3438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 Text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0003" y="2295525"/>
            <a:ext cx="1963993" cy="2266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3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981200"/>
            <a:ext cx="6038850" cy="3067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81200" y="1676400"/>
            <a:ext cx="5638800" cy="3581400"/>
            <a:chOff x="1981200" y="1676400"/>
            <a:chExt cx="5638800" cy="3581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1752600"/>
              <a:ext cx="5638800" cy="337185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7467600" y="1676400"/>
              <a:ext cx="15240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4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271712"/>
            <a:ext cx="5019675" cy="2314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1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28862"/>
            <a:ext cx="6000750" cy="2200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600" y="2438400"/>
            <a:ext cx="5353050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3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743075"/>
            <a:ext cx="6286500" cy="3590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98498" y="1606041"/>
            <a:ext cx="7147003" cy="4307295"/>
            <a:chOff x="998498" y="1606041"/>
            <a:chExt cx="7147003" cy="43072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598" y="1606041"/>
              <a:ext cx="6978805" cy="430729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8498" y="5378284"/>
              <a:ext cx="7147003" cy="53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7048500" cy="3600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3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Accordion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05" y="1432879"/>
            <a:ext cx="3726790" cy="4434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5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233612"/>
            <a:ext cx="5114925" cy="23907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172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266950"/>
            <a:ext cx="4924425" cy="232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6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DownList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752600"/>
            <a:ext cx="2704984" cy="3129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5257800"/>
            <a:ext cx="5181600" cy="662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chart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46" y="1869566"/>
            <a:ext cx="6422708" cy="3159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9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24125"/>
            <a:ext cx="4152900" cy="1809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6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157412"/>
            <a:ext cx="3971925" cy="254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4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 Cloud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981200"/>
            <a:ext cx="3457575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7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200"/>
            <a:ext cx="3330498" cy="2723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3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Toolbar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51" y="2667000"/>
            <a:ext cx="4196149" cy="1302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9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 Popup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38400"/>
            <a:ext cx="28384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7437"/>
            <a:ext cx="3943350" cy="2066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39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938337"/>
            <a:ext cx="5419725" cy="29813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06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Scrollbar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928812"/>
            <a:ext cx="5876925" cy="300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1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1695450"/>
            <a:ext cx="3686175" cy="346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3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984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2051" name="Picture 3" descr="https://ssl.gstatic.com/android/market_images/web/left_f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794125"/>
            <a:ext cx="7143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914400" y="3352800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5241FD-5138-31FC-818C-7389978C3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42" y="1864171"/>
            <a:ext cx="2209800" cy="419100"/>
          </a:xfrm>
          <a:prstGeom prst="rect">
            <a:avLst/>
          </a:prstGeom>
        </p:spPr>
      </p:pic>
      <p:pic>
        <p:nvPicPr>
          <p:cNvPr id="12" name="Picture 11" descr="A pink ice cream cone&#10;&#10;Description automatically generated">
            <a:extLst>
              <a:ext uri="{FF2B5EF4-FFF2-40B4-BE49-F238E27FC236}">
                <a16:creationId xmlns:a16="http://schemas.microsoft.com/office/drawing/2014/main" id="{61127ED3-726C-E828-629E-DD9E8C3B6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42" y="4324325"/>
            <a:ext cx="685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smart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00200"/>
            <a:ext cx="5328920" cy="36768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81200" y="5231016"/>
            <a:ext cx="586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26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4475-7F21-4068-9246-8B45B4FC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7" name="Picture 6" descr="A person looking towards the camera&#10;&#10;Description generated with high confidence">
            <a:extLst>
              <a:ext uri="{FF2B5EF4-FFF2-40B4-BE49-F238E27FC236}">
                <a16:creationId xmlns:a16="http://schemas.microsoft.com/office/drawing/2014/main" id="{1F2B9E00-38B7-4881-9203-EAB1414B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6000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86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15D9A67-0301-4CBE-9FC9-0D3C1DF9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95800"/>
            <a:ext cx="8229600" cy="1371600"/>
          </a:xfrm>
        </p:spPr>
        <p:txBody>
          <a:bodyPr>
            <a:noAutofit/>
          </a:bodyPr>
          <a:lstStyle/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 וניתנים להתאמה אישית</a:t>
            </a:r>
          </a:p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הדגמה זמינה ב 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    http://js.syncfusion.com/demos/web/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69757-AE62-4185-B596-D381D74D23E4}"/>
              </a:ext>
            </a:extLst>
          </p:cNvPr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E00FF871-59BC-4775-A772-774B70CC3C66}"/>
              </a:ext>
            </a:extLst>
          </p:cNvPr>
          <p:cNvSpPr txBox="1">
            <a:spLocks/>
          </p:cNvSpPr>
          <p:nvPr/>
        </p:nvSpPr>
        <p:spPr>
          <a:xfrm>
            <a:off x="304800" y="762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conversion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28F00-D349-4129-8BF5-6083F67E8D4D}"/>
              </a:ext>
            </a:extLst>
          </p:cNvPr>
          <p:cNvSpPr txBox="1"/>
          <p:nvPr/>
        </p:nvSpPr>
        <p:spPr>
          <a:xfrm>
            <a:off x="381000" y="17526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יישומונים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80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ועוד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2500" dirty="0">
                <a:solidFill>
                  <a:schemeClr val="bg1">
                    <a:lumMod val="50000"/>
                  </a:schemeClr>
                </a:solidFill>
              </a:rPr>
              <a:t>دعم الزاوي على أساس</a:t>
            </a:r>
            <a:endParaRPr lang="he-IL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81C15B0-F2F7-4DC3-AE15-86277C2FBC19}"/>
              </a:ext>
            </a:extLst>
          </p:cNvPr>
          <p:cNvSpPr txBox="1">
            <a:spLocks/>
          </p:cNvSpPr>
          <p:nvPr/>
        </p:nvSpPr>
        <p:spPr>
          <a:xfrm>
            <a:off x="304800" y="914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1F8AC-BBFA-4EED-8B08-E18696CCDEF4}"/>
              </a:ext>
            </a:extLst>
          </p:cNvPr>
          <p:cNvSpPr txBox="1"/>
          <p:nvPr/>
        </p:nvSpPr>
        <p:spPr>
          <a:xfrm>
            <a:off x="76200" y="3124200"/>
            <a:ext cx="7911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</a:rPr>
              <a:t> bidirectional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אישית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78D0FA54-5486-4F45-B5E5-F021A83F8583}"/>
              </a:ext>
            </a:extLst>
          </p:cNvPr>
          <p:cNvSpPr txBox="1">
            <a:spLocks/>
          </p:cNvSpPr>
          <p:nvPr/>
        </p:nvSpPr>
        <p:spPr>
          <a:xfrm>
            <a:off x="304800" y="2438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Bidirectional text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8FA3D1A8-022A-40A9-88DF-E964F9F353EB}"/>
              </a:ext>
            </a:extLst>
          </p:cNvPr>
          <p:cNvSpPr txBox="1">
            <a:spLocks/>
          </p:cNvSpPr>
          <p:nvPr/>
        </p:nvSpPr>
        <p:spPr>
          <a:xfrm>
            <a:off x="304800" y="3581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Hebrew text with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221874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81200" y="1676400"/>
            <a:ext cx="5638800" cy="3581400"/>
            <a:chOff x="1981200" y="1676400"/>
            <a:chExt cx="5638800" cy="3581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1752600"/>
              <a:ext cx="5638800" cy="337185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7467600" y="1676400"/>
              <a:ext cx="15240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43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5257800"/>
            <a:ext cx="5181600" cy="662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chart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46" y="1869566"/>
            <a:ext cx="6422708" cy="3159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2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smart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00200"/>
            <a:ext cx="5328920" cy="36768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81200" y="5231016"/>
            <a:ext cx="586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03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85900"/>
            <a:ext cx="7038975" cy="3924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0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Rotate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81175"/>
            <a:ext cx="5391150" cy="3629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15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 Navigator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5692739" cy="34413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8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79" y="1524000"/>
            <a:ext cx="6624317" cy="39867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23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Mindmap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32" y="1524000"/>
            <a:ext cx="5447337" cy="41629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234481"/>
            <a:ext cx="3608084" cy="50118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44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Gantt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685925"/>
            <a:ext cx="7362825" cy="3486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2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 Navigator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5692739" cy="34413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3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566862"/>
            <a:ext cx="7343775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1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828800"/>
            <a:ext cx="5705475" cy="3267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33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81200"/>
            <a:ext cx="3190875" cy="3143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12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3600" y="2449664"/>
            <a:ext cx="2329719" cy="13100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erson in a red jacket&#10;&#10;Description automatically generated">
            <a:extLst>
              <a:ext uri="{FF2B5EF4-FFF2-40B4-BE49-F238E27FC236}">
                <a16:creationId xmlns:a16="http://schemas.microsoft.com/office/drawing/2014/main" id="{C0C3395F-B784-BE0F-43CE-1DD4FA989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6" y="2404648"/>
            <a:ext cx="1867655" cy="20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6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566862"/>
            <a:ext cx="7343775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624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730989"/>
            <a:ext cx="3495675" cy="102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64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538287"/>
            <a:ext cx="6172200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012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866900"/>
            <a:ext cx="476250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Rotate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2523119"/>
            <a:ext cx="5391150" cy="2145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18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21" y="1600200"/>
            <a:ext cx="2887359" cy="3685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93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52600"/>
            <a:ext cx="2486079" cy="344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7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730989"/>
            <a:ext cx="3495675" cy="102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1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66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64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56" y="2286000"/>
            <a:ext cx="3850888" cy="1873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9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50" y="1981200"/>
            <a:ext cx="2903499" cy="2546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23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24000"/>
            <a:ext cx="2707772" cy="3438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628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 Text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2295525"/>
            <a:ext cx="5362575" cy="2266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43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981200"/>
            <a:ext cx="6038850" cy="3067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 Navigator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1891970"/>
            <a:ext cx="5692739" cy="3162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7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271712"/>
            <a:ext cx="5019675" cy="2314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52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28862"/>
            <a:ext cx="6000750" cy="2200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24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043112"/>
            <a:ext cx="4914900" cy="2771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041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743075"/>
            <a:ext cx="6286500" cy="3590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027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98498" y="1606041"/>
            <a:ext cx="7147003" cy="4307295"/>
            <a:chOff x="998498" y="1606041"/>
            <a:chExt cx="7147003" cy="43072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598" y="1606041"/>
              <a:ext cx="6978805" cy="430729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8498" y="5378284"/>
              <a:ext cx="7147003" cy="53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4892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7048500" cy="3600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0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Accordion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05" y="1432879"/>
            <a:ext cx="3726790" cy="4434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96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233612"/>
            <a:ext cx="5114925" cy="23907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42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266950"/>
            <a:ext cx="4924425" cy="232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902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DownList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752600"/>
            <a:ext cx="2704984" cy="3129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79" y="1524000"/>
            <a:ext cx="6624317" cy="39867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26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24125"/>
            <a:ext cx="4152900" cy="1809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73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157412"/>
            <a:ext cx="3971925" cy="254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34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 Cloud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981200"/>
            <a:ext cx="3457575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64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200"/>
            <a:ext cx="3330498" cy="2723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27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Toolbar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51" y="2667000"/>
            <a:ext cx="4196149" cy="1302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552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 Popup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38400"/>
            <a:ext cx="28384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7437"/>
            <a:ext cx="3943350" cy="2066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26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938337"/>
            <a:ext cx="5419725" cy="29813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5401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Scrollbar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928812"/>
            <a:ext cx="5876925" cy="300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38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1695450"/>
            <a:ext cx="3686175" cy="346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713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984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2051" name="Picture 3" descr="https://ssl.gstatic.com/android/market_images/web/left_f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794125"/>
            <a:ext cx="7143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1564426"/>
            <a:ext cx="666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Essential JS Demo</a:t>
            </a:r>
          </a:p>
          <a:p>
            <a:r>
              <a:rPr lang="en-US" sz="2700" dirty="0">
                <a:solidFill>
                  <a:srgbClr val="29ABE2"/>
                </a:solidFill>
              </a:rPr>
              <a:t>http://js.syncfusion.com/demos/web/</a:t>
            </a:r>
            <a:endParaRPr lang="en-US" sz="27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14400" y="4267200"/>
            <a:ext cx="35942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sales@syncfusion.com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352800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4275623"/>
      </p:ext>
    </p:extLst>
  </p:cSld>
  <p:clrMapOvr>
    <a:masterClrMapping/>
  </p:clrMapOvr>
</p:sld>
</file>

<file path=ppt/theme/theme1.xml><?xml version="1.0" encoding="utf-8"?>
<a:theme xmlns:a="http://schemas.openxmlformats.org/drawingml/2006/main" name="syncfu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2E5780C1D70C43A158087F5887394A" ma:contentTypeVersion="12" ma:contentTypeDescription="Create a new document." ma:contentTypeScope="" ma:versionID="36df3d55aca39953101ddfb57b770dd6">
  <xsd:schema xmlns:xsd="http://www.w3.org/2001/XMLSchema" xmlns:xs="http://www.w3.org/2001/XMLSchema" xmlns:p="http://schemas.microsoft.com/office/2006/metadata/properties" xmlns:ns2="e3cecddb-4c93-4872-a6fd-42c36c2b9cc1" xmlns:ns3="ea382bfb-503e-4507-8bf8-b87f920e3b7e" targetNamespace="http://schemas.microsoft.com/office/2006/metadata/properties" ma:root="true" ma:fieldsID="bd28654f0b043df16ca454137a1c1995" ns2:_="" ns3:_="">
    <xsd:import namespace="e3cecddb-4c93-4872-a6fd-42c36c2b9cc1"/>
    <xsd:import namespace="ea382bfb-503e-4507-8bf8-b87f920e3b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Statu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ecddb-4c93-4872-a6fd-42c36c2b9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tatus" ma:index="12" nillable="true" ma:displayName="Status" ma:default="Drafting" ma:format="Dropdown" ma:internalName="Status">
      <xsd:simpleType>
        <xsd:restriction base="dms:Choice">
          <xsd:enumeration value="Not Started"/>
          <xsd:enumeration value="Drafting"/>
          <xsd:enumeration value="Under PO review"/>
          <xsd:enumeration value="Under PLO review"/>
          <xsd:enumeration value="Under GH team review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27adbbb-6bc9-4338-944a-893b363ad6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82bfb-503e-4507-8bf8-b87f920e3b7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14104a-6e7d-4d18-84d8-0117cc748af3}" ma:internalName="TaxCatchAll" ma:showField="CatchAllData" ma:web="ea382bfb-503e-4507-8bf8-b87f920e3b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cecddb-4c93-4872-a6fd-42c36c2b9cc1">
      <Terms xmlns="http://schemas.microsoft.com/office/infopath/2007/PartnerControls"/>
    </lcf76f155ced4ddcb4097134ff3c332f>
    <TaxCatchAll xmlns="ea382bfb-503e-4507-8bf8-b87f920e3b7e" xsi:nil="true"/>
    <Status xmlns="e3cecddb-4c93-4872-a6fd-42c36c2b9cc1">Drafting</Status>
  </documentManagement>
</p:properties>
</file>

<file path=customXml/itemProps1.xml><?xml version="1.0" encoding="utf-8"?>
<ds:datastoreItem xmlns:ds="http://schemas.openxmlformats.org/officeDocument/2006/customXml" ds:itemID="{FA756D3F-743D-40BD-8DB7-535A97EF2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cecddb-4c93-4872-a6fd-42c36c2b9cc1"/>
    <ds:schemaRef ds:uri="ea382bfb-503e-4507-8bf8-b87f920e3b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208461-E2D0-406A-B788-5014F89545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68C89F-D6C3-429C-8480-829DB9498AFF}">
  <ds:schemaRefs>
    <ds:schemaRef ds:uri="http://schemas.microsoft.com/office/2006/metadata/properties"/>
    <ds:schemaRef ds:uri="http://schemas.microsoft.com/office/infopath/2007/PartnerControls"/>
    <ds:schemaRef ds:uri="e3cecddb-4c93-4872-a6fd-42c36c2b9cc1"/>
    <ds:schemaRef ds:uri="ea382bfb-503e-4507-8bf8-b87f920e3b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4098</TotalTime>
  <Words>406</Words>
  <Application>Microsoft Office PowerPoint</Application>
  <PresentationFormat>On-screen Show (4:3)</PresentationFormat>
  <Paragraphs>226</Paragraphs>
  <Slides>99</Slides>
  <Notes>97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syncfusion</vt:lpstr>
      <vt:lpstr>Support Analysis </vt:lpstr>
      <vt:lpstr>PowerPoint Presentation</vt:lpstr>
      <vt:lpstr>Grid</vt:lpstr>
      <vt:lpstr>Chart</vt:lpstr>
      <vt:lpstr>Chart smart labels</vt:lpstr>
      <vt:lpstr>Chart Rows</vt:lpstr>
      <vt:lpstr>Chart Rotate labels</vt:lpstr>
      <vt:lpstr>Range Navigator</vt:lpstr>
      <vt:lpstr>Diagram</vt:lpstr>
      <vt:lpstr>Diagram Mindmap</vt:lpstr>
      <vt:lpstr>Gantt</vt:lpstr>
      <vt:lpstr>Range Navigator</vt:lpstr>
      <vt:lpstr>Schedule</vt:lpstr>
      <vt:lpstr>Bullet Graph</vt:lpstr>
      <vt:lpstr>Linear Gauge</vt:lpstr>
      <vt:lpstr>Chart</vt:lpstr>
      <vt:lpstr>Time Picker</vt:lpstr>
      <vt:lpstr>Maps</vt:lpstr>
      <vt:lpstr>Treemap</vt:lpstr>
      <vt:lpstr>Date Picker</vt:lpstr>
      <vt:lpstr>Time Picker</vt:lpstr>
      <vt:lpstr>Linear Gauge</vt:lpstr>
      <vt:lpstr>Time Picker</vt:lpstr>
      <vt:lpstr>Date Time Picker</vt:lpstr>
      <vt:lpstr>Text Boxes</vt:lpstr>
      <vt:lpstr>Auto Complete</vt:lpstr>
      <vt:lpstr>Tree View</vt:lpstr>
      <vt:lpstr>Rich Text Box</vt:lpstr>
      <vt:lpstr>Rotator</vt:lpstr>
      <vt:lpstr>Tabs</vt:lpstr>
      <vt:lpstr>Menu</vt:lpstr>
      <vt:lpstr>Olap Grid</vt:lpstr>
      <vt:lpstr>Olap Chart</vt:lpstr>
      <vt:lpstr>Olap Client</vt:lpstr>
      <vt:lpstr>Olap Gauge</vt:lpstr>
      <vt:lpstr>Accordion</vt:lpstr>
      <vt:lpstr>Progress Bar</vt:lpstr>
      <vt:lpstr>Rating</vt:lpstr>
      <vt:lpstr>Drop DownList</vt:lpstr>
      <vt:lpstr>Slider</vt:lpstr>
      <vt:lpstr>Splitter</vt:lpstr>
      <vt:lpstr>Tag Cloud</vt:lpstr>
      <vt:lpstr>Button</vt:lpstr>
      <vt:lpstr>Toolbar</vt:lpstr>
      <vt:lpstr>Waiting Popup</vt:lpstr>
      <vt:lpstr>Dialog</vt:lpstr>
      <vt:lpstr>Scrollbar</vt:lpstr>
      <vt:lpstr>Barcode</vt:lpstr>
      <vt:lpstr>Demo</vt:lpstr>
      <vt:lpstr>Support Analysis </vt:lpstr>
      <vt:lpstr>PowerPoint Presentation</vt:lpstr>
      <vt:lpstr>Grid</vt:lpstr>
      <vt:lpstr>Chart</vt:lpstr>
      <vt:lpstr>Chart smart labels</vt:lpstr>
      <vt:lpstr>Chart Rows</vt:lpstr>
      <vt:lpstr>Chart Rotate labels</vt:lpstr>
      <vt:lpstr>Range Navigator</vt:lpstr>
      <vt:lpstr>Diagram</vt:lpstr>
      <vt:lpstr>Diagram Mindmap</vt:lpstr>
      <vt:lpstr>Gantt</vt:lpstr>
      <vt:lpstr>Range Navigator</vt:lpstr>
      <vt:lpstr>Schedule</vt:lpstr>
      <vt:lpstr>Bullet Graph</vt:lpstr>
      <vt:lpstr>Bullet Graph</vt:lpstr>
      <vt:lpstr>Linear Gauge</vt:lpstr>
      <vt:lpstr>Schedule</vt:lpstr>
      <vt:lpstr>Linear Gauge</vt:lpstr>
      <vt:lpstr>Maps</vt:lpstr>
      <vt:lpstr>Treemap</vt:lpstr>
      <vt:lpstr>Date Picker</vt:lpstr>
      <vt:lpstr>Time Picker</vt:lpstr>
      <vt:lpstr>Linear Gauge</vt:lpstr>
      <vt:lpstr>Time Picker</vt:lpstr>
      <vt:lpstr>Date Time Picker</vt:lpstr>
      <vt:lpstr>Text Boxes</vt:lpstr>
      <vt:lpstr>Auto Complete</vt:lpstr>
      <vt:lpstr>Tree View</vt:lpstr>
      <vt:lpstr>Rich Text Box</vt:lpstr>
      <vt:lpstr>Rotator</vt:lpstr>
      <vt:lpstr>Tabs</vt:lpstr>
      <vt:lpstr>Menu</vt:lpstr>
      <vt:lpstr>Olap Grid</vt:lpstr>
      <vt:lpstr>Olap Chart</vt:lpstr>
      <vt:lpstr>Olap Client</vt:lpstr>
      <vt:lpstr>Olap Gauge</vt:lpstr>
      <vt:lpstr>Accordion</vt:lpstr>
      <vt:lpstr>Progress Bar</vt:lpstr>
      <vt:lpstr>Rating</vt:lpstr>
      <vt:lpstr>Drop DownList</vt:lpstr>
      <vt:lpstr>Slider</vt:lpstr>
      <vt:lpstr>Splitter</vt:lpstr>
      <vt:lpstr>Tag Cloud</vt:lpstr>
      <vt:lpstr>Button</vt:lpstr>
      <vt:lpstr>Toolbar</vt:lpstr>
      <vt:lpstr>Waiting Popup</vt:lpstr>
      <vt:lpstr>Dialog</vt:lpstr>
      <vt:lpstr>Scrollbar</vt:lpstr>
      <vt:lpstr>Barcode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Syncfusion Inc</dc:creator>
  <cp:keywords>ASP.NET MVC;Mobile</cp:keywords>
  <cp:lastModifiedBy>Dharanitharan Ayyasamy</cp:lastModifiedBy>
  <cp:revision>1095</cp:revision>
  <cp:lastPrinted>2011-10-13T18:29:10Z</cp:lastPrinted>
  <dcterms:created xsi:type="dcterms:W3CDTF">2010-05-23T02:43:34Z</dcterms:created>
  <dcterms:modified xsi:type="dcterms:W3CDTF">2024-12-08T11:00:58Z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0x0101008E2E5780C1D70C43A158087F5887394A</vt:lpwstr>
  </property>
</Properties>
</file>