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&#65279;<?xml version="1.0" encoding="utf-8" standalone="yes"?><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2"/>
    <p:sldId id="261" r:id="rId4"/>
  </p:sldIdLst>
  <p:sldSz cx="12192000" cy="6858000" type="custom"/>
  <p:notesSz cx="6858000" cy="9144000"/>
  <p:defaultTextStyle>
    <a:defPPr defTabSz="914400">
      <a:defRPr lang="en-US" dirty="0"/>
    </a:defPPr>
    <a:lvl1pPr marL="0" rtl="0" algn="l" defTabSz="914400">
      <a:defRPr sz="1800" kern="1200" dirty="0">
        <a:solidFill>
          <a:schemeClr val="tx1"/>
        </a:solidFill>
        <a:latin typeface="+mn-lt"/>
        <a:ea typeface="+mn-e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&#65279;<?xml version="1.0" encoding="utf-8" standalone="yes"?><Relationships xmlns="http://schemas.openxmlformats.org/package/2006/relationships"><Relationship Id="rId8" Type="http://schemas.openxmlformats.org/officeDocument/2006/relationships/tableStyles" Target="tableStyles.xml" /><Relationship Id="rId3" Type="http://schemas.openxmlformats.org/officeDocument/2006/relationships/slide" Target="slides/slide1.xml" /><Relationship Id="rId7" Type="http://schemas.openxmlformats.org/officeDocument/2006/relationships/theme" Target="theme/theme1.xml" /><Relationship Id="rId2" Type="http://schemas.openxmlformats.org/officeDocument/2006/relationships/slide" Target="slides/slide2.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slide" Target="slides/slide3.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4000" y="1122363"/>
            <a:ext cx="9144000" cy="2387600"/>
          </a:xfrm>
          <a:ln>
            <a:headEnd type="none"/>
            <a:tailEnd type="none"/>
          </a:ln>
        </p:spPr>
        <p:txBody>
          <a:bodyPr anchor="b" wrap="square"/>
          <a:lstStyle>
            <a:lvl1pPr algn="ctr">
              <a:defRPr sz="6000" dirty="0"/>
            </a:lvl1pPr>
          </a:lstStyle>
          <a:p>
            <a:pPr/>
            <a:r>
              <a:rPr lang="en-US" dirty="0"/>
              <a:t>Click to edit Master title style</a:t>
            </a:r>
          </a:p>
        </p:txBody>
      </p:sp>
      <p:sp>
        <p:nvSpPr>
          <p:cNvPr id="3" name="Subtitle 2"/>
          <p:cNvSpPr>
            <a:spLocks noGrp="1"/>
          </p:cNvSpPr>
          <p:nvPr>
            <p:ph type="subTitle" idx="1"/>
          </p:nvPr>
        </p:nvSpPr>
        <p:spPr bwMode="white">
          <a:xfrm>
            <a:off x="1524000" y="3602038"/>
            <a:ext cx="9144000" cy="1655762"/>
          </a:xfrm>
          <a:ln>
            <a:headEnd type="none"/>
            <a:tailEnd type="none"/>
          </a:ln>
        </p:spPr>
        <p:txBody>
          <a:bodyPr wrap="square"/>
          <a:lstStyle>
            <a:lvl1pPr marL="0" indent="0" algn="ctr">
              <a:buNone/>
              <a:defRPr sz="2400" dirty="0"/>
            </a:lvl1pPr>
            <a:lvl2pPr marL="457200" indent="0" algn="ctr">
              <a:buNone/>
              <a:defRPr sz="2000" dirty="0"/>
            </a:lvl2pPr>
            <a:lvl3pPr marL="914400" indent="0" algn="ctr">
              <a:buNone/>
              <a:defRPr sz="1800" dirty="0"/>
            </a:lvl3pPr>
            <a:lvl4pPr marL="1371600" indent="0" algn="ctr">
              <a:buNone/>
              <a:defRPr sz="1600" dirty="0"/>
            </a:lvl4pPr>
            <a:lvl5pPr marL="1828800" indent="0" algn="ctr">
              <a:buNone/>
              <a:defRPr sz="1600" dirty="0"/>
            </a:lvl5pPr>
            <a:lvl6pPr marL="2286000" indent="0" algn="ctr">
              <a:buNone/>
              <a:defRPr sz="1600" dirty="0"/>
            </a:lvl6pPr>
            <a:lvl7pPr marL="2743200" indent="0" algn="ctr">
              <a:buNone/>
              <a:defRPr sz="1600" dirty="0"/>
            </a:lvl7pPr>
            <a:lvl8pPr marL="3200400" indent="0" algn="ctr">
              <a:buNone/>
              <a:defRPr sz="1600" dirty="0"/>
            </a:lvl8pPr>
            <a:lvl9pPr marL="3657600" indent="0" algn="ctr">
              <a:buNone/>
              <a:defRPr sz="1600" dirty="0"/>
            </a:lvl9pPr>
          </a:lstStyle>
          <a:p>
            <a:pPr/>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4900" y="365125"/>
            <a:ext cx="2628900" cy="5811838"/>
          </a:xfrm>
          <a:ln>
            <a:headEnd type="none"/>
            <a:tailEnd type="none"/>
          </a:ln>
        </p:spPr>
        <p:txBody>
          <a:bodyPr vert="eaVert" wrap="square"/>
          <a:lstStyle/>
          <a:p>
            <a:pPr/>
            <a:r>
              <a:rPr lang="en-US" dirty="0"/>
              <a:t>Click to edit Master title style</a:t>
            </a:r>
          </a:p>
        </p:txBody>
      </p:sp>
      <p:sp>
        <p:nvSpPr>
          <p:cNvPr id="3" name="Vertical Text Placeholder 2"/>
          <p:cNvSpPr>
            <a:spLocks noGrp="1"/>
          </p:cNvSpPr>
          <p:nvPr>
            <p:ph type="body" orient="vert" idx="1"/>
          </p:nvPr>
        </p:nvSpPr>
        <p:spPr bwMode="white">
          <a:xfrm>
            <a:off x="838200" y="365125"/>
            <a:ext cx="7734300" cy="5811838"/>
          </a:xfrm>
          <a:ln>
            <a:headEnd type="none"/>
            <a:tailEnd type="none"/>
          </a:ln>
        </p:spPr>
        <p:txBody>
          <a:bodyPr vert="eaVert" wrap="square"/>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850" y="1709738"/>
            <a:ext cx="10515600" cy="2852737"/>
          </a:xfrm>
          <a:ln>
            <a:headEnd type="none"/>
            <a:tailEnd type="none"/>
          </a:ln>
        </p:spPr>
        <p:txBody>
          <a:bodyPr anchor="b" wrap="square"/>
          <a:lstStyle>
            <a:lvl1pPr>
              <a:defRPr sz="6000" dirty="0"/>
            </a:lvl1pPr>
          </a:lstStyle>
          <a:p>
            <a:pPr/>
            <a:r>
              <a:rPr lang="en-US" dirty="0"/>
              <a:t>Click to edit Master title style</a:t>
            </a:r>
          </a:p>
        </p:txBody>
      </p:sp>
      <p:sp>
        <p:nvSpPr>
          <p:cNvPr id="3" name="Text Placeholder 2"/>
          <p:cNvSpPr>
            <a:spLocks noGrp="1"/>
          </p:cNvSpPr>
          <p:nvPr>
            <p:ph type="body" idx="1"/>
          </p:nvPr>
        </p:nvSpPr>
        <p:spPr bwMode="white">
          <a:xfrm>
            <a:off x="831850" y="4589463"/>
            <a:ext cx="10515600" cy="1500187"/>
          </a:xfrm>
          <a:ln>
            <a:headEnd type="none"/>
            <a:tailEnd type="none"/>
          </a:ln>
        </p:spPr>
        <p:txBody>
          <a:bodyPr wrap="square"/>
          <a:lstStyle>
            <a:lvl1pPr marL="0" indent="0">
              <a:buNone/>
              <a:defRPr sz="2400" dirty="0">
                <a:solidFill>
                  <a:schemeClr val="tx1">
                    <a:tint val="75000"/>
                  </a:schemeClr>
                </a:solidFill>
              </a:defRPr>
            </a:lvl1pPr>
            <a:lvl2pPr marL="457200" indent="0">
              <a:buNone/>
              <a:defRPr sz="2000" dirty="0">
                <a:solidFill>
                  <a:schemeClr val="tx1">
                    <a:tint val="75000"/>
                  </a:schemeClr>
                </a:solidFill>
              </a:defRPr>
            </a:lvl2pPr>
            <a:lvl3pPr marL="914400" indent="0">
              <a:buNone/>
              <a:defRPr sz="1800" dirty="0">
                <a:solidFill>
                  <a:schemeClr val="tx1">
                    <a:tint val="75000"/>
                  </a:schemeClr>
                </a:solidFill>
              </a:defRPr>
            </a:lvl3pPr>
            <a:lvl4pPr marL="1371600" indent="0">
              <a:buNone/>
              <a:defRPr sz="1600" dirty="0">
                <a:solidFill>
                  <a:schemeClr val="tx1">
                    <a:tint val="75000"/>
                  </a:schemeClr>
                </a:solidFill>
              </a:defRPr>
            </a:lvl4pPr>
            <a:lvl5pPr marL="1828800" indent="0">
              <a:buNone/>
              <a:defRPr sz="1600" dirty="0">
                <a:solidFill>
                  <a:schemeClr val="tx1">
                    <a:tint val="75000"/>
                  </a:schemeClr>
                </a:solidFill>
              </a:defRPr>
            </a:lvl5pPr>
            <a:lvl6pPr marL="2286000" indent="0">
              <a:buNone/>
              <a:defRPr sz="1600" dirty="0">
                <a:solidFill>
                  <a:schemeClr val="tx1">
                    <a:tint val="75000"/>
                  </a:schemeClr>
                </a:solidFill>
              </a:defRPr>
            </a:lvl6pPr>
            <a:lvl7pPr marL="2743200" indent="0">
              <a:buNone/>
              <a:defRPr sz="1600" dirty="0">
                <a:solidFill>
                  <a:schemeClr val="tx1">
                    <a:tint val="75000"/>
                  </a:schemeClr>
                </a:solidFill>
              </a:defRPr>
            </a:lvl7pPr>
            <a:lvl8pPr marL="3200400" indent="0">
              <a:buNone/>
              <a:defRPr sz="1600" dirty="0">
                <a:solidFill>
                  <a:schemeClr val="tx1">
                    <a:tint val="75000"/>
                  </a:schemeClr>
                </a:solidFill>
              </a:defRPr>
            </a:lvl8pPr>
            <a:lvl9pPr marL="3657600" indent="0">
              <a:buNone/>
              <a:defRPr sz="1600" dirty="0">
                <a:solidFill>
                  <a:schemeClr val="tx1">
                    <a:tint val="75000"/>
                  </a:schemeClr>
                </a:solidFill>
              </a:defRPr>
            </a:lvl9pPr>
          </a:lstStyle>
          <a:p>
            <a:pPr/>
            <a:r>
              <a:rPr lang="en-US" dirty="0"/>
              <a:t>Edit Master text styles</a:t>
            </a:r>
          </a:p>
        </p:txBody>
      </p:sp>
      <p:sp>
        <p:nvSpPr>
          <p:cNvPr id="4" name="Date Placeholder 3"/>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p>
        </p:txBody>
      </p:sp>
      <p:sp>
        <p:nvSpPr>
          <p:cNvPr id="3" name="Content Placeholder 2"/>
          <p:cNvSpPr>
            <a:spLocks noGrp="1"/>
          </p:cNvSpPr>
          <p:nvPr>
            <p:ph sz="half" idx="1"/>
          </p:nvPr>
        </p:nvSpPr>
        <p:spPr bwMode="white">
          <a:xfrm>
            <a:off x="838200" y="1825625"/>
            <a:ext cx="5181600" cy="4351338"/>
          </a:xfrm>
          <a:ln>
            <a:headEnd type="none"/>
            <a:tailEnd type="none"/>
          </a:ln>
        </p:spPr>
        <p:txBody>
          <a:bodyPr wrap="square"/>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2200" y="1825625"/>
            <a:ext cx="5181600" cy="4351338"/>
          </a:xfrm>
          <a:ln>
            <a:headEnd type="none"/>
            <a:tailEnd type="none"/>
          </a:ln>
        </p:spPr>
        <p:txBody>
          <a:bodyPr wrap="square"/>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pPr/>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365125"/>
            <a:ext cx="10515600" cy="1325563"/>
          </a:xfrm>
          <a:ln>
            <a:headEnd type="none"/>
            <a:tailEnd type="none"/>
          </a:ln>
        </p:spPr>
        <p:txBody>
          <a:bodyPr wrap="square"/>
          <a:lstStyle/>
          <a:p>
            <a:pPr/>
            <a:r>
              <a:rPr lang="en-US" dirty="0"/>
              <a:t>Click to edit Master title style</a:t>
            </a:r>
          </a:p>
        </p:txBody>
      </p:sp>
      <p:sp>
        <p:nvSpPr>
          <p:cNvPr id="3" name="Text Placeholder 2"/>
          <p:cNvSpPr>
            <a:spLocks noGrp="1"/>
          </p:cNvSpPr>
          <p:nvPr>
            <p:ph type="body" idx="1"/>
          </p:nvPr>
        </p:nvSpPr>
        <p:spPr bwMode="white">
          <a:xfrm>
            <a:off x="839788" y="1681163"/>
            <a:ext cx="5157787" cy="823912"/>
          </a:xfrm>
          <a:ln>
            <a:headEnd type="none"/>
            <a:tailEnd type="none"/>
          </a:ln>
        </p:spPr>
        <p:txBody>
          <a:bodyPr anchor="b" wrap="square"/>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pPr/>
            <a:r>
              <a:rPr lang="en-US" dirty="0"/>
              <a:t>Edit Master text styles</a:t>
            </a:r>
          </a:p>
        </p:txBody>
      </p:sp>
      <p:sp>
        <p:nvSpPr>
          <p:cNvPr id="4" name="Content Placeholder 3"/>
          <p:cNvSpPr>
            <a:spLocks noGrp="1"/>
          </p:cNvSpPr>
          <p:nvPr>
            <p:ph sz="half" idx="2"/>
          </p:nvPr>
        </p:nvSpPr>
        <p:spPr bwMode="white">
          <a:xfrm>
            <a:off x="839788" y="2505075"/>
            <a:ext cx="5157787" cy="3684588"/>
          </a:xfrm>
          <a:ln>
            <a:headEnd type="none"/>
            <a:tailEnd type="none"/>
          </a:ln>
        </p:spPr>
        <p:txBody>
          <a:bodyPr wrap="square"/>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2200" y="1681163"/>
            <a:ext cx="5183188" cy="823912"/>
          </a:xfrm>
          <a:ln>
            <a:headEnd type="none"/>
            <a:tailEnd type="none"/>
          </a:ln>
        </p:spPr>
        <p:txBody>
          <a:bodyPr anchor="b" wrap="square"/>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pPr/>
            <a:r>
              <a:rPr lang="en-US" dirty="0"/>
              <a:t>Edit Master text styles</a:t>
            </a:r>
          </a:p>
        </p:txBody>
      </p:sp>
      <p:sp>
        <p:nvSpPr>
          <p:cNvPr id="6" name="Content Placeholder 5"/>
          <p:cNvSpPr>
            <a:spLocks noGrp="1"/>
          </p:cNvSpPr>
          <p:nvPr>
            <p:ph sz="quarter" idx="4"/>
          </p:nvPr>
        </p:nvSpPr>
        <p:spPr bwMode="white">
          <a:xfrm>
            <a:off x="6172200" y="2505075"/>
            <a:ext cx="5183188" cy="3684588"/>
          </a:xfrm>
          <a:ln>
            <a:headEnd type="none"/>
            <a:tailEnd type="none"/>
          </a:ln>
        </p:spPr>
        <p:txBody>
          <a:bodyPr wrap="square"/>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pPr/>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pPr/>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pPr/>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anchor="b" wrap="square"/>
          <a:lstStyle>
            <a:lvl1pPr>
              <a:defRPr sz="3200" dirty="0"/>
            </a:lvl1pPr>
          </a:lstStyle>
          <a:p>
            <a:pPr/>
            <a:r>
              <a:rPr lang="en-US" dirty="0"/>
              <a:t>Click to edit Master title style</a:t>
            </a:r>
          </a:p>
        </p:txBody>
      </p:sp>
      <p:sp>
        <p:nvSpPr>
          <p:cNvPr id="3" name="Content Placeholder 2"/>
          <p:cNvSpPr>
            <a:spLocks noGrp="1"/>
          </p:cNvSpPr>
          <p:nvPr>
            <p:ph idx="1"/>
          </p:nvPr>
        </p:nvSpPr>
        <p:spPr bwMode="white">
          <a:xfrm>
            <a:off x="5183188" y="987425"/>
            <a:ext cx="6172200" cy="4873625"/>
          </a:xfrm>
          <a:ln>
            <a:headEnd type="none"/>
            <a:tailEnd type="none"/>
          </a:ln>
        </p:spPr>
        <p:txBody>
          <a:bodyPr wrap="square"/>
          <a:lstStyle>
            <a:lvl1pPr>
              <a:defRPr sz="3200" dirty="0"/>
            </a:lvl1pPr>
            <a:lvl2pPr>
              <a:defRPr sz="2800" dirty="0"/>
            </a:lvl2pPr>
            <a:lvl3pPr>
              <a:defRPr sz="2400" dirty="0"/>
            </a:lvl3pPr>
            <a:lvl4pPr>
              <a:defRPr sz="2000" dirty="0"/>
            </a:lvl4pPr>
            <a:lvl5pPr>
              <a:defRPr sz="2000" dirty="0"/>
            </a:lvl5pPr>
            <a:lvl6pPr>
              <a:defRPr sz="2000" dirty="0"/>
            </a:lvl6pPr>
            <a:lvl7pPr>
              <a:defRPr sz="2000" dirty="0"/>
            </a:lvl7pPr>
            <a:lvl8pPr>
              <a:defRPr sz="2000" dirty="0"/>
            </a:lvl8pPr>
            <a:lvl9pPr>
              <a:defRPr sz="2000" dirty="0"/>
            </a:lvl9pPr>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pPr/>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pPr/>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anchor="b" wrap="square"/>
          <a:lstStyle>
            <a:lvl1pPr>
              <a:defRPr sz="3200" dirty="0"/>
            </a:lvl1pPr>
          </a:lstStyle>
          <a:p>
            <a:pPr/>
            <a:r>
              <a:rPr lang="en-US" dirty="0"/>
              <a:t>Click to edit Master title style</a:t>
            </a:r>
          </a:p>
        </p:txBody>
      </p:sp>
      <p:sp>
        <p:nvSpPr>
          <p:cNvPr id="3" name="Picture Placeholder 2"/>
          <p:cNvSpPr>
            <a:spLocks noGrp="1"/>
          </p:cNvSpPr>
          <p:nvPr>
            <p:ph type="pic" idx="1"/>
          </p:nvPr>
        </p:nvSpPr>
        <p:spPr bwMode="white">
          <a:xfrm>
            <a:off x="5183188" y="987425"/>
            <a:ext cx="6172200" cy="4873625"/>
          </a:xfrm>
          <a:ln>
            <a:headEnd type="none"/>
            <a:tailEnd type="none"/>
          </a:ln>
        </p:spPr>
        <p:txBody>
          <a:bodyPr wrap="square"/>
          <a:lstStyle>
            <a:lvl1pPr marL="0" indent="0">
              <a:buNone/>
              <a:defRPr sz="3200" dirty="0"/>
            </a:lvl1pPr>
            <a:lvl2pPr marL="457200" indent="0">
              <a:buNone/>
              <a:defRPr sz="2800" dirty="0"/>
            </a:lvl2pPr>
            <a:lvl3pPr marL="914400" indent="0">
              <a:buNone/>
              <a:defRPr sz="2400" dirty="0"/>
            </a:lvl3pPr>
            <a:lvl4pPr marL="1371600" indent="0">
              <a:buNone/>
              <a:defRPr sz="2000" dirty="0"/>
            </a:lvl4pPr>
            <a:lvl5pPr marL="1828800" indent="0">
              <a:buNone/>
              <a:defRPr sz="2000" dirty="0"/>
            </a:lvl5pPr>
            <a:lvl6pPr marL="2286000" indent="0">
              <a:buNone/>
              <a:defRPr sz="2000" dirty="0"/>
            </a:lvl6pPr>
            <a:lvl7pPr marL="2743200" indent="0">
              <a:buNone/>
              <a:defRPr sz="2000" dirty="0"/>
            </a:lvl7pPr>
            <a:lvl8pPr marL="3200400" indent="0">
              <a:buNone/>
              <a:defRPr sz="2000" dirty="0"/>
            </a:lvl8pPr>
            <a:lvl9pPr marL="3657600" indent="0">
              <a:buNone/>
              <a:defRPr sz="2000" dirty="0"/>
            </a:lvl9pPr>
          </a:lstStyle>
          <a:p>
            <a:pPr/>
            <a:endParaRPr lang="en-US" dirty="0"/>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pPr/>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pPr/>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Masters/_rels/slideMaster1.xml.rels>&#65279;<?xml version="1.0" encoding="utf-8" standalone="yes"?><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pp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8200" y="365125"/>
            <a:ext cx="10515600" cy="1325563"/>
          </a:xfrm>
          <a:prstGeom prst="rect">
            <a:avLst/>
          </a:prstGeom>
          <a:ln>
            <a:headEnd type="none"/>
            <a:tailEnd type="none"/>
          </a:ln>
        </p:spPr>
        <p:txBody>
          <a:bodyPr lIns="91440" tIns="45720" rIns="91440" bIns="45720" anchor="ctr" wrap="square">
            <a:normAutofit/>
          </a:bodyPr>
          <a:lstStyle/>
          <a:p>
            <a:pPr/>
            <a:r>
              <a:rPr lang="en-US" dirty="0"/>
              <a:t>Click to edit Master title style</a:t>
            </a:r>
          </a:p>
        </p:txBody>
      </p:sp>
      <p:sp>
        <p:nvSpPr>
          <p:cNvPr id="3" name="Text Placeholder 2"/>
          <p:cNvSpPr>
            <a:spLocks noGrp="1"/>
          </p:cNvSpPr>
          <p:nvPr>
            <p:ph type="body" idx="1"/>
          </p:nvPr>
        </p:nvSpPr>
        <p:spPr bwMode="white">
          <a:xfrm>
            <a:off x="838200" y="1825625"/>
            <a:ext cx="10515600" cy="4351338"/>
          </a:xfrm>
          <a:prstGeom prst="rect">
            <a:avLst/>
          </a:prstGeom>
          <a:ln>
            <a:headEnd type="none"/>
            <a:tailEnd type="none"/>
          </a:ln>
        </p:spPr>
        <p:txBody>
          <a:bodyPr lIns="91440" tIns="45720" rIns="91440" bIns="45720" wrap="square">
            <a:normAutofit/>
          </a:bodyPr>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8200" y="6356350"/>
            <a:ext cx="2743200" cy="365125"/>
          </a:xfrm>
          <a:prstGeom prst="rect">
            <a:avLst/>
          </a:prstGeom>
          <a:ln>
            <a:headEnd type="none"/>
            <a:tailEnd type="none"/>
          </a:ln>
        </p:spPr>
        <p:txBody>
          <a:bodyPr lIns="91440" tIns="45720" rIns="91440" bIns="45720" anchor="ctr" wrap="square"/>
          <a:lstStyle>
            <a:lvl1pPr algn="l">
              <a:defRPr sz="1200" dirty="0">
                <a:solidFill>
                  <a:schemeClr val="tx1">
                    <a:tint val="75000"/>
                  </a:schemeClr>
                </a:solidFill>
              </a:defRPr>
            </a:lvl1pPr>
          </a:lstStyle>
          <a:p>
            <a:pPr/>
            <a:fld id="{5455A7CF-DB6C-4325-93B5-8C3F06D80356}" type="datetimeFigureOut">
              <a:rPr lang="en-US" dirty="0"/>
              <a:t>25-Nov-22</a:t>
            </a:fld>
            <a:endParaRPr lang="en-US" dirty="0"/>
          </a:p>
        </p:txBody>
      </p:sp>
      <p:sp>
        <p:nvSpPr>
          <p:cNvPr id="5" name="Footer Placeholder 4"/>
          <p:cNvSpPr>
            <a:spLocks noGrp="1"/>
          </p:cNvSpPr>
          <p:nvPr>
            <p:ph type="ftr" sz="quarter" idx="3"/>
          </p:nvPr>
        </p:nvSpPr>
        <p:spPr bwMode="white">
          <a:xfrm>
            <a:off x="4038600" y="6356350"/>
            <a:ext cx="4114800" cy="365125"/>
          </a:xfrm>
          <a:prstGeom prst="rect">
            <a:avLst/>
          </a:prstGeom>
          <a:ln>
            <a:headEnd type="none"/>
            <a:tailEnd type="none"/>
          </a:ln>
        </p:spPr>
        <p:txBody>
          <a:bodyPr lIns="91440" tIns="45720" rIns="91440" bIns="45720" anchor="ctr" wrap="square"/>
          <a:lstStyle>
            <a:lvl1pPr algn="ctr">
              <a:defRPr sz="1200" dirty="0">
                <a:solidFill>
                  <a:schemeClr val="tx1">
                    <a:tint val="75000"/>
                  </a:schemeClr>
                </a:solidFill>
              </a:defRPr>
            </a:lvl1pPr>
          </a:lstStyle>
          <a:p>
            <a:pPr/>
            <a:endParaRPr lang="en-US" dirty="0"/>
          </a:p>
        </p:txBody>
      </p:sp>
      <p:sp>
        <p:nvSpPr>
          <p:cNvPr id="6" name="Slide Number Placeholder 5"/>
          <p:cNvSpPr>
            <a:spLocks noGrp="1"/>
          </p:cNvSpPr>
          <p:nvPr>
            <p:ph type="sldNum" sz="quarter" idx="4"/>
          </p:nvPr>
        </p:nvSpPr>
        <p:spPr bwMode="white">
          <a:xfrm>
            <a:off x="8610600" y="6356350"/>
            <a:ext cx="2743200" cy="365125"/>
          </a:xfrm>
          <a:prstGeom prst="rect">
            <a:avLst/>
          </a:prstGeom>
          <a:ln>
            <a:headEnd type="none"/>
            <a:tailEnd type="none"/>
          </a:ln>
        </p:spPr>
        <p:txBody>
          <a:bodyPr lIns="91440" tIns="45720" rIns="91440" bIns="45720" anchor="ctr" wrap="square"/>
          <a:lstStyle>
            <a:lvl1pPr algn="r">
              <a:defRPr sz="1200" dirty="0">
                <a:solidFill>
                  <a:schemeClr val="tx1">
                    <a:tint val="75000"/>
                  </a:schemeClr>
                </a:solidFill>
              </a:defRPr>
            </a:lvl1pPr>
          </a:lstStyle>
          <a:p>
            <a:pPr/>
            <a:fld id="{24E76E65-7777-4C32-B153-6028045D6BD3}" type="slidenum">
              <a:rPr lang="en-US" dirty="0"/>
              <a:t>‹#›</a:t>
            </a:fld>
            <a:endParaRPr lang="en-US" dirty="0"/>
          </a:p>
        </p:txBody>
      </p:sp>
      <p:sp>
        <p:nvSpPr>
          <p:cNvPr id="7" name="TextBox 6"/>
          <p:cNvSpPr txBox="1">
            <a:spLocks noChangeArrowheads="1"/>
          </p:cNvSpPr>
          <p:nvPr userDrawn="1"/>
        </p:nvSpPr>
        <p:spPr bwMode="white">
          <a:xfrm>
            <a:off x="9342268" y="6356350"/>
            <a:ext cx="2743200" cy="369332"/>
          </a:xfrm>
          <a:prstGeom prst="rect">
            <a:avLst/>
          </a:prstGeom>
          <a:noFill/>
          <a:ln>
            <a:headEnd type="none"/>
            <a:tailEnd type="none"/>
          </a:ln>
        </p:spPr>
        <p:txBody>
          <a:bodyPr wrap="square">
            <a:spAutoFit/>
          </a:bodyPr>
          <a:lstStyle/>
          <a:p>
            <a:pPr defTabSz="914400"/>
            <a:r>
              <a:rPr lang="en-US" dirty="0">
                <a:solidFill>
                  <a:schemeClr val="tx1"/>
                </a:solidFill>
              </a:rPr>
              <a:t>@ </a:t>
            </a:r>
            <a:r>
              <a:rPr lang="en-US" dirty="0">
                <a:solidFill>
                  <a:srgbClr val="FF0000"/>
                </a:solidFill>
              </a:rPr>
              <a:t>The Product Company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rtl="0" algn="l" defTabSz="914400">
        <a:lnSpc>
          <a:spcPct val="90000"/>
        </a:lnSpc>
        <a:spcBef>
          <a:spcPct val="0"/>
        </a:spcBef>
        <a:buNone/>
        <a:defRPr sz="4400" kern="1200" dirty="0">
          <a:solidFill>
            <a:schemeClr val="tx1"/>
          </a:solidFill>
          <a:latin typeface="+mj-lt"/>
          <a:ea typeface="+mj-ea"/>
          <a:cs typeface="+mj-cs"/>
        </a:defRPr>
      </a:lvl1pPr>
    </p:titleStyle>
    <p:bodyStyle>
      <a:lvl1pPr marL="228600" indent="-228600" rtl="0" algn="l" defTabSz="914400">
        <a:lnSpc>
          <a:spcPct val="90000"/>
        </a:lnSpc>
        <a:spcBef>
          <a:spcPts val="1000"/>
        </a:spcBef>
        <a:buFont typeface="Arial"/>
        <a:buChar char="•"/>
        <a:defRPr sz="2800" kern="1200" dirty="0">
          <a:solidFill>
            <a:schemeClr val="tx1"/>
          </a:solidFill>
          <a:latin typeface="+mn-lt"/>
          <a:ea typeface="+mn-ea"/>
          <a:cs typeface="+mn-cs"/>
        </a:defRPr>
      </a:lvl1pPr>
      <a:lvl2pPr marL="685800" indent="-228600" rtl="0" algn="l" defTabSz="914400">
        <a:lnSpc>
          <a:spcPct val="90000"/>
        </a:lnSpc>
        <a:spcBef>
          <a:spcPts val="500"/>
        </a:spcBef>
        <a:buFont typeface="Arial"/>
        <a:buChar char="•"/>
        <a:defRPr sz="2400" kern="1200" dirty="0">
          <a:solidFill>
            <a:schemeClr val="tx1"/>
          </a:solidFill>
          <a:latin typeface="+mn-lt"/>
          <a:ea typeface="+mn-ea"/>
          <a:cs typeface="+mn-cs"/>
        </a:defRPr>
      </a:lvl2pPr>
      <a:lvl3pPr marL="1143000" indent="-228600" rtl="0" algn="l" defTabSz="914400">
        <a:lnSpc>
          <a:spcPct val="90000"/>
        </a:lnSpc>
        <a:spcBef>
          <a:spcPts val="500"/>
        </a:spcBef>
        <a:buFont typeface="Arial"/>
        <a:buChar char="•"/>
        <a:defRPr sz="2000" kern="1200" dirty="0">
          <a:solidFill>
            <a:schemeClr val="tx1"/>
          </a:solidFill>
          <a:latin typeface="+mn-lt"/>
          <a:ea typeface="+mn-ea"/>
          <a:cs typeface="+mn-cs"/>
        </a:defRPr>
      </a:lvl3pPr>
      <a:lvl4pPr marL="1600200" indent="-228600" rtl="0" algn="l" defTabSz="914400">
        <a:lnSpc>
          <a:spcPct val="90000"/>
        </a:lnSpc>
        <a:spcBef>
          <a:spcPts val="500"/>
        </a:spcBef>
        <a:buFont typeface="Arial"/>
        <a:buChar char="•"/>
        <a:defRPr sz="1800" kern="1200" dirty="0">
          <a:solidFill>
            <a:schemeClr val="tx1"/>
          </a:solidFill>
          <a:latin typeface="+mn-lt"/>
          <a:ea typeface="+mn-ea"/>
          <a:cs typeface="+mn-cs"/>
        </a:defRPr>
      </a:lvl4pPr>
      <a:lvl5pPr marL="2057400" indent="-228600" rtl="0" algn="l" defTabSz="914400">
        <a:lnSpc>
          <a:spcPct val="90000"/>
        </a:lnSpc>
        <a:spcBef>
          <a:spcPts val="500"/>
        </a:spcBef>
        <a:buFont typeface="Arial"/>
        <a:buChar char="•"/>
        <a:defRPr sz="1800" kern="1200" dirty="0">
          <a:solidFill>
            <a:schemeClr val="tx1"/>
          </a:solidFill>
          <a:latin typeface="+mn-lt"/>
          <a:ea typeface="+mn-ea"/>
          <a:cs typeface="+mn-cs"/>
        </a:defRPr>
      </a:lvl5pPr>
      <a:lvl6pPr marL="2514600" indent="-228600" rtl="0" algn="l" defTabSz="914400">
        <a:lnSpc>
          <a:spcPct val="90000"/>
        </a:lnSpc>
        <a:spcBef>
          <a:spcPts val="500"/>
        </a:spcBef>
        <a:buFont typeface="Arial"/>
        <a:buChar char="•"/>
        <a:defRPr sz="1800" kern="1200" dirty="0">
          <a:solidFill>
            <a:schemeClr val="tx1"/>
          </a:solidFill>
          <a:latin typeface="+mn-lt"/>
          <a:ea typeface="+mn-ea"/>
          <a:cs typeface="+mn-cs"/>
        </a:defRPr>
      </a:lvl6pPr>
      <a:lvl7pPr marL="2971800" indent="-228600" rtl="0" algn="l" defTabSz="914400">
        <a:lnSpc>
          <a:spcPct val="90000"/>
        </a:lnSpc>
        <a:spcBef>
          <a:spcPts val="500"/>
        </a:spcBef>
        <a:buFont typeface="Arial"/>
        <a:buChar char="•"/>
        <a:defRPr sz="1800" kern="1200" dirty="0">
          <a:solidFill>
            <a:schemeClr val="tx1"/>
          </a:solidFill>
          <a:latin typeface="+mn-lt"/>
          <a:ea typeface="+mn-ea"/>
          <a:cs typeface="+mn-cs"/>
        </a:defRPr>
      </a:lvl7pPr>
      <a:lvl8pPr marL="3429000" indent="-228600" rtl="0" algn="l" defTabSz="914400">
        <a:lnSpc>
          <a:spcPct val="90000"/>
        </a:lnSpc>
        <a:spcBef>
          <a:spcPts val="500"/>
        </a:spcBef>
        <a:buFont typeface="Arial"/>
        <a:buChar char="•"/>
        <a:defRPr sz="1800" kern="1200" dirty="0">
          <a:solidFill>
            <a:schemeClr val="tx1"/>
          </a:solidFill>
          <a:latin typeface="+mn-lt"/>
          <a:ea typeface="+mn-ea"/>
          <a:cs typeface="+mn-cs"/>
        </a:defRPr>
      </a:lvl8pPr>
      <a:lvl9pPr marL="3886200" indent="-228600" rtl="0" algn="l" defTabSz="914400">
        <a:lnSpc>
          <a:spcPct val="90000"/>
        </a:lnSpc>
        <a:spcBef>
          <a:spcPts val="500"/>
        </a:spcBef>
        <a:buFont typeface="Arial"/>
        <a:buChar char="•"/>
        <a:defRPr sz="1800" kern="1200" dirty="0">
          <a:solidFill>
            <a:schemeClr val="tx1"/>
          </a:solidFill>
          <a:latin typeface="+mn-lt"/>
          <a:ea typeface="+mn-ea"/>
          <a:cs typeface="+mn-cs"/>
        </a:defRPr>
      </a:lvl9pPr>
    </p:bodyStyle>
    <p:otherStyle>
      <a:defPPr defTabSz="914400">
        <a:defRPr lang="en-US" dirty="0"/>
      </a:defPPr>
      <a:lvl1pPr marL="0" rtl="0" algn="l" defTabSz="914400">
        <a:defRPr sz="1800" kern="1200" dirty="0">
          <a:solidFill>
            <a:schemeClr val="tx1"/>
          </a:solidFill>
          <a:latin typeface="+mn-lt"/>
          <a:ea typeface="+mn-e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6.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product</a:t>
            </a:r>
            <a:r>
              <a:rPr lang="en-US" dirty="0"/>
              <a:t>ion</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a:buChar char="•"/>
            </a:pPr>
            <a:r>
              <a:rPr lang="en-US" sz="1800" dirty="0">
                <a:solidFill>
                  <a:srgbClr val="000000"/>
                </a:solidFill>
                <a:latin typeface="Calibri (Body)"/>
                <a:ea typeface="Calibri (Body)"/>
                <a:cs typeface="Calibri (Body)"/>
              </a:rPr>
              <a:t>In 2000, Adventure Works Cycles bought a small manufacturing plant, </a:t>
            </a:r>
            <a:r>
              <a:rPr lang="en-US" sz="1800" dirty="0">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located in Mexico. </a:t>
            </a:r>
            <a:r>
              <a:rPr lang="en-US" sz="1800" dirty="0">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manufactures several critical subcomponents for the Adventure Works Cycles production line. </a:t>
            </a:r>
          </a:p>
          <a:p>
            <a:pPr marL="285750" indent="-285750" algn="l" defTabSz="914400">
              <a:buFont typeface="Arial"/>
              <a:buChar char="•"/>
            </a:pPr>
            <a:r>
              <a:rPr lang="en-US" sz="1800" dirty="0">
                <a:solidFill>
                  <a:srgbClr val="000000"/>
                </a:solidFill>
                <a:latin typeface="Calibri (Body)"/>
                <a:ea typeface="Calibri (Body)"/>
                <a:cs typeface="Calibri (Body)"/>
              </a:rPr>
              <a:t>These subcomponents are shipped to the Bothell location for final product assembly. In 2001, </a:t>
            </a:r>
            <a:r>
              <a:rPr lang="en-US" sz="1800" dirty="0">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gridCol w="1206500"/>
                <a:gridCol w="1206500"/>
                <a:gridCol w="1206500"/>
                <a:gridCol w="1206500"/>
                <a:gridCol w="1206500"/>
                <a:gridCol w="1206500"/>
                <a:gridCol w="1206500"/>
                <a:gridCol w="1206500"/>
              </a:tblGrid>
              <a:tr h="968800">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tr>
            </a:tbl>
          </a:graphicData>
        </a:graphic>
      </p:graphicFrame>
    </p:spTree>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theme>
</file>

<file path=docProps/app.xml><?xml version="1.0" encoding="utf-8"?>
<Properties xmlns="http://schemas.openxmlformats.org/officeDocument/2006/extended-properties">
  <Application>Microsoft Office PowerPoint</Application>
  <Characters>0</Characters>
  <Lines>0</Lines>
  <MMClips>0</MMClips>
  <Notes>0</Notes>
  <Pages>0</Pages>
  <Paragraphs>101</Paragraphs>
  <PresentationFormat>Widescreen</PresentationFormat>
  <HiddenSlides>0</HiddenSlides>
  <LinksUpToDate>false</LinksUpToDate>
  <ScaleCrop>false</ScaleCrop>
  <Slides>3</Slides>
  <TotalTime>29</TotalTime>
  <Words>316</Words>
  <AppVersion>16.0000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Vijayasurya Anandhan</dc:creator>
  <cp:lastModifiedBy>Ramaraj Marimuthu</cp:lastModifiedBy>
  <dcterms:created xsi:type="dcterms:W3CDTF">2019-02-27T08:36:52Z</dcterms:created>
  <dcterms:modified xsi:type="dcterms:W3CDTF">2022-11-25T08:30:56Z</dcterms:modified>
  <cp:revision>20</cp:revision>
  <dc:title>PowerPoint Presentation</dc:title>
</cp:coreProperties>
</file>

<file path=docProps/custom.xml><?xml version="1.0" encoding="utf-8"?>
<Properties xmlns:vt="http://schemas.openxmlformats.org/officeDocument/2006/docPropsVTypes" xmlns="http://schemas.openxmlformats.org/officeDocument/2006/custom-properties"/>
</file>