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8/4/2022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8679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since 1988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acquired the MCY corporation for 20 billion dollars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B75C8C-7928-286C-AB18-EC3B3979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710266"/>
            <a:ext cx="70485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>
            <p:extLst>
              <p:ext uri="{D42A27DB-BD31-4B8C-83A1-F6EECF244321}">
                <p14:modId xmlns:p14="http://schemas.microsoft.com/office/powerpoint/2010/main" val="1930985939"/>
              </p:ext>
            </p:extLst>
          </p:nvPr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lang="en-US" sz="1400" b="1">
                          <a:latin typeface="Arial"/>
                        </a:rPr>
                        <a:t>Product B</a:t>
                      </a:r>
                      <a:endParaRPr lang="en-US" sz="1400" b="1" dirty="0">
                        <a:latin typeface="Arial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lang="en-US" sz="1400">
                          <a:latin typeface="Arial"/>
                        </a:rPr>
                        <a:t>4200</a:t>
                      </a:r>
                      <a:endParaRPr lang="en-US" sz="1400" dirty="0">
                        <a:latin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lang="en-US" sz="1400">
                          <a:latin typeface="Arial"/>
                        </a:rPr>
                        <a:t>19000</a:t>
                      </a:r>
                      <a:endParaRPr lang="en-US" sz="1400" dirty="0">
                        <a:latin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lang="en-US" sz="1400">
                          <a:latin typeface="Arial"/>
                        </a:rPr>
                        <a:t>9000</a:t>
                      </a:r>
                      <a:endParaRPr lang="en-US" sz="1400" dirty="0">
                        <a:latin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lang="en-US" sz="1400">
                          <a:latin typeface="Arial"/>
                        </a:rPr>
                        <a:t>13430</a:t>
                      </a:r>
                      <a:endParaRPr lang="en-US" sz="1400" dirty="0">
                        <a:latin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lang="en-US" sz="1400">
                          <a:latin typeface="Arial"/>
                        </a:rPr>
                        <a:t>23760</a:t>
                      </a:r>
                      <a:endParaRPr lang="en-US" sz="1400" dirty="0">
                        <a:latin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lang="en-US" sz="1400">
                          <a:latin typeface="Arial"/>
                        </a:rPr>
                        <a:t>8218</a:t>
                      </a:r>
                      <a:endParaRPr lang="en-US" sz="1400" dirty="0">
                        <a:latin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lang="en-US" sz="1400">
                          <a:latin typeface="Arial"/>
                        </a:rPr>
                        <a:t>19230</a:t>
                      </a:r>
                      <a:endParaRPr lang="en-US" sz="1400" dirty="0">
                        <a:latin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lang="en-US" sz="1400">
                          <a:latin typeface="Arial"/>
                        </a:rPr>
                        <a:t>30301</a:t>
                      </a:r>
                      <a:endParaRPr lang="en-US" sz="1400" dirty="0">
                        <a:latin typeface="Arial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lang="en-US"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178</Words>
  <Application>Microsoft Office PowerPoint</Application>
  <PresentationFormat>Widescreen</PresentationFormat>
  <Paragraphs>96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Company History</vt:lpstr>
      <vt:lpstr>PowerPoint Presentation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Suriya Balamurugan</cp:lastModifiedBy>
  <cp:revision>14</cp:revision>
  <dcterms:created xsi:type="dcterms:W3CDTF">2019-02-27T08:36:52Z</dcterms:created>
  <dcterms:modified xsi:type="dcterms:W3CDTF">2022-08-04T06:47:51Z</dcterms:modified>
</cp:coreProperties>
</file>