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2192000" cy="6858000" type="custom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/ppt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>
          <a:xfrm rot="0">
            <a:off x="2540000" y="635000"/>
            <a:ext cx="1905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/>
              <a:t>Hello World!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>
          <a:xfrm rot="0">
            <a:off x="2540000" y="1905000"/>
            <a:ext cx="1905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/>
              <a:t>New Textbox Added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>
          <a:xfrm rot="0">
            <a:off x="2540000" y="3175000"/>
            <a:ext cx="3810000" cy="2540000"/>
          </a:xfrm>
          <a:prstGeom prst="rect">
            <a:avLst/>
          </a:prstGeom>
          <a:ln>
            <a:headEnd type="none"/>
            <a:tailEnd type="none"/>
          </a:ln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580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10" tmFilter="0, 0; 0.125,0.2665; 0.25,0.4; 0.375,0.465; 0.5,0.5;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11" tmFilter="0, 0; 0.125,0.2665; 0.25,0.4; 0.375,0.465; 0.5,0.5;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12" tmFilter="0, 0; 0.125,0.2665; 0.25,0.4; 0.375,0.465; 0.5,0.5;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13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14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5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16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7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18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9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2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fill="hold" grpId="0" id="21" nodeType="withEffect" presetClass="entr" presetID="19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0" fill="hold" id="23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#ppt_w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0" fill="hold" id="24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25" nodeType="with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580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2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2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30" tmFilter="0, 0; 0.125,0.2665; 0.25,0.4; 0.375,0.465; 0.5,0.5;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31" tmFilter="0, 0; 0.125,0.2665; 0.25,0.4; 0.375,0.465; 0.5,0.5;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32" tmFilter="0, 0; 0.125,0.2665; 0.25,0.4; 0.375,0.465; 0.5,0.5;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33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34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35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36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37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38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39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4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Essential Presentation</Application>
  <Characters>0</Characters>
  <Lines>0</Lines>
  <MMClips>0</MMClips>
  <Notes>0</Notes>
  <Pages>0</Pages>
  <Paragraphs>0</Paragraphs>
  <HiddenSlides>0</HiddenSlides>
  <LinksUpToDate>false</LinksUpToDate>
  <ScaleCrop>false</ScaleCrop>
  <Slides>0</Slides>
  <TotalTime>0</TotalTime>
  <Words>0</Words>
  <AppVersion>16.0000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terms:modified xsi:type="dcterms:W3CDTF">2025-03-09T03:56:31Z</dcterms:modified>
</cp:coreProperties>
</file>