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12/17/2024</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12/17/2024</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F16AC0B-17C4-E0D9-8BD1-8FBE72CA81A1}"/>
              </a:ext>
            </a:extLst>
          </p:cNvPr>
          <p:cNvSpPr>
            <a:spLocks noGrp="1"/>
          </p:cNvSpPr>
          <p:nvPr>
            <p:ph type="title"/>
          </p:nvPr>
        </p:nvSpPr>
        <p:spPr/>
        <p:txBody>
          <a:bodyPr/>
          <a:lstStyle/>
          <a:p>
            <a:r>
              <a:rPr lang="en-US" b="1" dirty="0">
                <a:latin typeface="+mn-lt"/>
              </a:rPr>
              <a:t>Adventure Works Cycles</a:t>
            </a:r>
            <a:endParaRPr lang="en-US" dirty="0"/>
          </a:p>
        </p:txBody>
      </p:sp>
      <p:sp>
        <p:nvSpPr>
          <p:cNvPr id="9" name="Title 1">
            <a:extLst>
              <a:ext uri="{FF2B5EF4-FFF2-40B4-BE49-F238E27FC236}">
                <a16:creationId xmlns:a16="http://schemas.microsoft.com/office/drawing/2014/main" id="{DBAC40C9-E748-AD76-6263-FEF71519E2BB}"/>
              </a:ext>
            </a:extLst>
          </p:cNvPr>
          <p:cNvSpPr txBox="1">
            <a:spLocks/>
          </p:cNvSpPr>
          <p:nvPr/>
        </p:nvSpPr>
        <p:spPr bwMode="white">
          <a:xfrm>
            <a:off x="838200" y="365125"/>
            <a:ext cx="10515600" cy="1325563"/>
          </a:xfrm>
          <a:prstGeom prst="rect">
            <a:avLst/>
          </a:prstGeom>
          <a:ln>
            <a:headEnd type="none"/>
            <a:tailEnd type="none"/>
          </a:ln>
        </p:spPr>
        <p:txBody>
          <a:bodyPr vert="horz" wrap="square"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dirty="0">
              <a:latin typeface="+mn-lt"/>
            </a:endParaRPr>
          </a:p>
        </p:txBody>
      </p:sp>
      <p:sp>
        <p:nvSpPr>
          <p:cNvPr id="10" name="TextBox3">
            <a:extLst>
              <a:ext uri="{FF2B5EF4-FFF2-40B4-BE49-F238E27FC236}">
                <a16:creationId xmlns:a16="http://schemas.microsoft.com/office/drawing/2014/main" id="{2CC6C805-1B74-CDC4-D710-E2F03F239A77}"/>
              </a:ext>
            </a:extLst>
          </p:cNvPr>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lang="en-US" dirty="0"/>
              <a:t>Adventure Works Cycles, the fictitious company on which the Adventure Works sample databases are based, is a large, multinational manufacturing company. The company manufactures and sells metal and composite bicycles to North American, European and Asian commercial markets.</a:t>
            </a:r>
            <a:endParaRPr dirty="0"/>
          </a:p>
        </p:txBody>
      </p:sp>
      <p:sp>
        <p:nvSpPr>
          <p:cNvPr id="11" name="TextBox4">
            <a:extLst>
              <a:ext uri="{FF2B5EF4-FFF2-40B4-BE49-F238E27FC236}">
                <a16:creationId xmlns:a16="http://schemas.microsoft.com/office/drawing/2014/main" id="{EE61BCC6-009F-4A68-44BF-924D71E34B8D}"/>
              </a:ext>
            </a:extLst>
          </p:cNvPr>
          <p:cNvSpPr txBox="1">
            <a:spLocks noChangeArrowheads="1"/>
          </p:cNvSpPr>
          <p:nvPr/>
        </p:nvSpPr>
        <p:spPr bwMode="white">
          <a:xfrm>
            <a:off x="665670" y="3168461"/>
            <a:ext cx="5561330" cy="1754326"/>
          </a:xfrm>
          <a:prstGeom prst="rect">
            <a:avLst/>
          </a:prstGeom>
          <a:ln>
            <a:headEnd type="none"/>
            <a:tailEnd type="none"/>
          </a:ln>
        </p:spPr>
        <p:txBody>
          <a:bodyPr wrap="square">
            <a:spAutoFit/>
          </a:bodyPr>
          <a:lstStyle/>
          <a:p>
            <a:pPr marL="444500" indent="-444500" defTabSz="914400">
              <a:buAutoNum type="arabicPeriod"/>
            </a:pPr>
            <a:r>
              <a:rPr lang="en-US" dirty="0"/>
              <a:t>In 2000, Adventure Works Cycles bought a small manufacturing plant, </a:t>
            </a:r>
            <a:r>
              <a:rPr lang="en-US" dirty="0" err="1"/>
              <a:t>Importadores</a:t>
            </a:r>
            <a:r>
              <a:rPr lang="en-US" dirty="0"/>
              <a:t> Neptuno, located in Mexico.</a:t>
            </a:r>
          </a:p>
          <a:p>
            <a:pPr marL="444500" indent="-444500" defTabSz="914400">
              <a:buAutoNum type="arabicPeriod"/>
            </a:pPr>
            <a:r>
              <a:rPr lang="en-US" dirty="0" err="1"/>
              <a:t>Importadores</a:t>
            </a:r>
            <a:r>
              <a:rPr lang="en-US" dirty="0"/>
              <a:t> Neptuno manufactures several critical subcomponents for the Adventure Works Cycles product line.</a:t>
            </a:r>
          </a:p>
        </p:txBody>
      </p:sp>
      <p:sp>
        <p:nvSpPr>
          <p:cNvPr id="12" name="Explosion16">
            <a:extLst>
              <a:ext uri="{FF2B5EF4-FFF2-40B4-BE49-F238E27FC236}">
                <a16:creationId xmlns:a16="http://schemas.microsoft.com/office/drawing/2014/main" id="{DFB97716-9B5C-CBEA-97EA-116D5806A4B2}"/>
              </a:ext>
            </a:extLst>
          </p:cNvPr>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lang="en-US" dirty="0"/>
              <a:t>Cycle</a:t>
            </a:r>
            <a:endParaRPr dirty="0"/>
          </a:p>
        </p:txBody>
      </p:sp>
      <p:pic>
        <p:nvPicPr>
          <p:cNvPr id="13" name="Picture 12" descr="A logo for a bicycle company&#10;&#10;Description automatically generated">
            <a:extLst>
              <a:ext uri="{FF2B5EF4-FFF2-40B4-BE49-F238E27FC236}">
                <a16:creationId xmlns:a16="http://schemas.microsoft.com/office/drawing/2014/main" id="{6B24D0D2-7D80-42E6-C458-D8B6FC346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1492" y="3310544"/>
            <a:ext cx="4552308" cy="14701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F446A2-4B07-1266-1DE8-BD5AF6C1E126}"/>
              </a:ext>
            </a:extLst>
          </p:cNvPr>
          <p:cNvSpPr txBox="1">
            <a:spLocks/>
          </p:cNvSpPr>
          <p:nvPr/>
        </p:nvSpPr>
        <p:spPr>
          <a:xfrm>
            <a:off x="761839" y="871146"/>
            <a:ext cx="4544762" cy="14011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CHEST X-RAY REPORT</a:t>
            </a:r>
          </a:p>
        </p:txBody>
      </p:sp>
      <p:sp>
        <p:nvSpPr>
          <p:cNvPr id="11" name="Rectangle 9">
            <a:extLst>
              <a:ext uri="{FF2B5EF4-FFF2-40B4-BE49-F238E27FC236}">
                <a16:creationId xmlns:a16="http://schemas.microsoft.com/office/drawing/2014/main" id="{5673CC79-1B73-5AA5-74EE-DCBA87C263E6}"/>
              </a:ext>
            </a:extLst>
          </p:cNvPr>
          <p:cNvSpPr>
            <a:spLocks noChangeArrowheads="1"/>
          </p:cNvSpPr>
          <p:nvPr/>
        </p:nvSpPr>
        <p:spPr bwMode="auto">
          <a:xfrm>
            <a:off x="761839" y="1760198"/>
            <a:ext cx="5334161" cy="4147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X-ray Number : </a:t>
            </a:r>
            <a:r>
              <a:rPr lang="en-US" altLang="en-US" dirty="0">
                <a:latin typeface="+mn-lt"/>
              </a:rPr>
              <a:t>52587412</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READINGS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Lungs : </a:t>
            </a:r>
            <a:r>
              <a:rPr lang="en-US" altLang="en-US" dirty="0">
                <a:latin typeface="+mn-lt"/>
              </a:rPr>
              <a:t>Clear and well-inflated; no signs of pneumonia, pneumothorax, or effusion.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Heart : </a:t>
            </a:r>
            <a:r>
              <a:rPr lang="en-US" altLang="en-US" dirty="0">
                <a:latin typeface="+mn-lt"/>
              </a:rPr>
              <a:t>Normal size and shape; cardiac silhouette within normal limits; no cardiomegaly or pericardial effusion.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Diaphragms : </a:t>
            </a:r>
            <a:r>
              <a:rPr lang="en-US" altLang="en-US" dirty="0">
                <a:latin typeface="+mn-lt"/>
              </a:rPr>
              <a:t>Well-defined and even; no elevation or depression.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Bones : </a:t>
            </a:r>
            <a:r>
              <a:rPr lang="en-US" altLang="en-US" dirty="0">
                <a:latin typeface="+mn-lt"/>
              </a:rPr>
              <a:t>Normal appearance; no fractures or dislocations.</a:t>
            </a:r>
          </a:p>
        </p:txBody>
      </p:sp>
      <p:pic>
        <p:nvPicPr>
          <p:cNvPr id="12" name="Picture 1" descr="A chest x-ray of a person&#10;&#10;Description automatically generated">
            <a:extLst>
              <a:ext uri="{FF2B5EF4-FFF2-40B4-BE49-F238E27FC236}">
                <a16:creationId xmlns:a16="http://schemas.microsoft.com/office/drawing/2014/main" id="{E3689B34-F6A6-D4EE-3C2A-7FB96FFCDC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9394" y="771754"/>
            <a:ext cx="4005494" cy="4579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6">
            <a:extLst>
              <a:ext uri="{FF2B5EF4-FFF2-40B4-BE49-F238E27FC236}">
                <a16:creationId xmlns:a16="http://schemas.microsoft.com/office/drawing/2014/main" id="{D0E5E2ED-8D7A-4B6D-4121-1EDA37E9CBED}"/>
              </a:ext>
            </a:extLst>
          </p:cNvPr>
          <p:cNvSpPr txBox="1"/>
          <p:nvPr/>
        </p:nvSpPr>
        <p:spPr>
          <a:xfrm>
            <a:off x="7695739" y="5452777"/>
            <a:ext cx="3198403" cy="23083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1500" i="1" dirty="0">
                <a:effectLst/>
                <a:ea typeface="Times New Roman" panose="02020603050405020304" pitchFamily="18" charset="0"/>
              </a:rPr>
              <a:t>Figure 1: Chest X-ray- TIFF Version</a:t>
            </a:r>
          </a:p>
        </p:txBody>
      </p:sp>
    </p:spTree>
    <p:extLst>
      <p:ext uri="{BB962C8B-B14F-4D97-AF65-F5344CB8AC3E}">
        <p14:creationId xmlns:p14="http://schemas.microsoft.com/office/powerpoint/2010/main" val="4027211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390</Words>
  <Application>Microsoft Office PowerPoint</Application>
  <PresentationFormat>Widescreen</PresentationFormat>
  <Paragraphs>112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(Body)</vt:lpstr>
      <vt:lpstr>Calibri Light</vt:lpstr>
      <vt:lpstr>Helvetica CE 35 Thin</vt:lpstr>
      <vt:lpstr>Times New Roman</vt:lpstr>
      <vt:lpstr>Office Theme</vt:lpstr>
      <vt:lpstr>Adventure Works Cycles</vt:lpstr>
      <vt:lpstr>Product Overview</vt:lpstr>
      <vt:lpstr>PowerPoint Presentation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Dharanya Sakthivel</cp:lastModifiedBy>
  <cp:revision>17</cp:revision>
  <dcterms:created xsi:type="dcterms:W3CDTF">2019-02-27T08:36:52Z</dcterms:created>
  <dcterms:modified xsi:type="dcterms:W3CDTF">2024-12-17T12:42:48Z</dcterms:modified>
</cp:coreProperties>
</file>