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63" r:id="rId6"/>
    <p:sldId id="264" r:id="rId7"/>
    <p:sldId id="266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Roboto Mono" panose="00000009000000000000" pitchFamily="49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1ECD47-64DC-4741-B5A2-3AA257FB77C9}">
  <a:tblStyle styleId="{DF1ECD47-64DC-4741-B5A2-3AA257FB77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5d66b632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5d66b632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d66b632a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25d66b632a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d66b632ad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25d66b632ad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d66b632ad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25d66b632ad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d66b632ad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25d66b632ad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d66b632ad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25d66b632ad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d66b632ad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d66b632ad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 1 1">
  <p:cSld name="SECTION_HEADER_1_1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 idx="4294967295"/>
          </p:nvPr>
        </p:nvSpPr>
        <p:spPr>
          <a:xfrm>
            <a:off x="0" y="2693398"/>
            <a:ext cx="778335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Problem Statement Title:</a:t>
            </a:r>
            <a:endParaRPr sz="2400" b="1" i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Team Name: </a:t>
            </a:r>
            <a:endParaRPr sz="2400" b="1" i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A9CEBE-F3BF-D752-2C07-A1430060D748}"/>
              </a:ext>
            </a:extLst>
          </p:cNvPr>
          <p:cNvSpPr txBox="1"/>
          <p:nvPr/>
        </p:nvSpPr>
        <p:spPr>
          <a:xfrm>
            <a:off x="3417377" y="2729299"/>
            <a:ext cx="5726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>
                <a:solidFill>
                  <a:schemeClr val="bg1"/>
                </a:solidFill>
              </a:rPr>
              <a:t>Personalized Product Recommendation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0BB06-D03A-E53F-4CE0-892BFA8EA53C}"/>
              </a:ext>
            </a:extLst>
          </p:cNvPr>
          <p:cNvSpPr txBox="1"/>
          <p:nvPr/>
        </p:nvSpPr>
        <p:spPr>
          <a:xfrm>
            <a:off x="1859797" y="3165310"/>
            <a:ext cx="6672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>
                <a:solidFill>
                  <a:schemeClr val="bg1"/>
                </a:solidFill>
              </a:rPr>
              <a:t>686157-U2A395VZ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 rotWithShape="1">
          <a:blip r:embed="rId3">
            <a:alphaModFix/>
          </a:blip>
          <a:srcRect b="4580"/>
          <a:stretch/>
        </p:blipFill>
        <p:spPr>
          <a:xfrm>
            <a:off x="0" y="0"/>
            <a:ext cx="914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/>
        </p:nvSpPr>
        <p:spPr>
          <a:xfrm>
            <a:off x="135875" y="145275"/>
            <a:ext cx="72921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Team members details</a:t>
            </a: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63" name="Google Shape;63;p15"/>
          <p:cNvGraphicFramePr/>
          <p:nvPr>
            <p:extLst>
              <p:ext uri="{D42A27DB-BD31-4B8C-83A1-F6EECF244321}">
                <p14:modId xmlns:p14="http://schemas.microsoft.com/office/powerpoint/2010/main" val="718156722"/>
              </p:ext>
            </p:extLst>
          </p:nvPr>
        </p:nvGraphicFramePr>
        <p:xfrm>
          <a:off x="195688" y="581186"/>
          <a:ext cx="8756200" cy="3526114"/>
        </p:xfrm>
        <a:graphic>
          <a:graphicData uri="http://schemas.openxmlformats.org/drawingml/2006/table">
            <a:tbl>
              <a:tblPr>
                <a:noFill/>
                <a:tableStyleId>{DF1ECD47-64DC-4741-B5A2-3AA257FB77C9}</a:tableStyleId>
              </a:tblPr>
              <a:tblGrid>
                <a:gridCol w="253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4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4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954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Team Name</a:t>
                      </a:r>
                      <a:endParaRPr sz="1000" b="1" u="none" strike="noStrike" cap="non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686157-U2A395VZ</a:t>
                      </a:r>
                      <a:endParaRPr sz="1400" u="none" strike="noStrike" cap="none" dirty="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54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Institute Name/Names</a:t>
                      </a:r>
                      <a:endParaRPr sz="1000" b="1" u="none" strike="noStrike" cap="non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DR BR Ambedkar National Institute of Technology</a:t>
                      </a:r>
                      <a:endParaRPr sz="1400" u="none" strike="noStrike" cap="none" dirty="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9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Team Members &gt;</a:t>
                      </a:r>
                      <a:endParaRPr sz="1000" b="1" u="none" strike="noStrike" cap="none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 (Leader)</a:t>
                      </a:r>
                      <a:endParaRPr sz="1000" b="1" u="none" strike="noStrike" cap="none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000" b="1" u="none" strike="noStrike" cap="none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000" b="1" u="none" strike="noStrike" cap="none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54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sz="1000" b="1" u="none" strike="noStrike" cap="none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Dhara </a:t>
                      </a:r>
                      <a:r>
                        <a:rPr lang="en-IN" sz="1400" u="none" strike="noStrike" cap="none" dirty="0" err="1"/>
                        <a:t>Periwal</a:t>
                      </a:r>
                      <a:endParaRPr sz="1400" u="none" strike="noStrike" cap="none" dirty="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Shreya</a:t>
                      </a:r>
                      <a:endParaRPr sz="1400" u="none" strike="noStrike" cap="none" dirty="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Mohit Goyal</a:t>
                      </a:r>
                      <a:endParaRPr sz="1400" u="none" strike="noStrike" cap="none" dirty="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954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Batch</a:t>
                      </a:r>
                      <a:endParaRPr sz="1000" b="1" u="none" strike="noStrike" cap="none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2021-2025</a:t>
                      </a:r>
                      <a:endParaRPr sz="1400" u="none" strike="noStrike" cap="none" dirty="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2021-2025</a:t>
                      </a:r>
                      <a:endParaRPr sz="1400" u="none" strike="noStrike" cap="none" dirty="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2022-2026</a:t>
                      </a:r>
                      <a:endParaRPr sz="1400" u="none" strike="noStrike" cap="none" dirty="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 rotWithShape="1">
          <a:blip r:embed="rId3">
            <a:alphaModFix/>
          </a:blip>
          <a:srcRect b="4816"/>
          <a:stretch/>
        </p:blipFill>
        <p:spPr>
          <a:xfrm>
            <a:off x="0" y="0"/>
            <a:ext cx="914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/>
        </p:nvSpPr>
        <p:spPr>
          <a:xfrm>
            <a:off x="135875" y="145275"/>
            <a:ext cx="7513800" cy="49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Use-cases</a:t>
            </a:r>
            <a:endParaRPr sz="2400" b="1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0" y="-333214"/>
            <a:ext cx="8857200" cy="547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096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IN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E-commerce Platforms</a:t>
            </a:r>
            <a:r>
              <a:rPr lang="en-IN" sz="18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E-commerce platforms often suggest electronic devices, like smartphones, laptops, tablets, cameras, headphones, and other gadgets, based on user preferences, budget, and past purchases. </a:t>
            </a:r>
          </a:p>
          <a:p>
            <a:pPr marL="6096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IN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 Review Websites</a:t>
            </a:r>
            <a:r>
              <a:rPr lang="en-IN" sz="18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 review websites and blogs can also use recommendation systems to suggest related products to their readers. For instance, after reading a smartphone review, the system may recommend compatible accessories or similar models.</a:t>
            </a:r>
          </a:p>
          <a:p>
            <a:pPr marL="6096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IN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Education and Training</a:t>
            </a:r>
            <a:r>
              <a:rPr lang="en-IN" sz="18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Educational institutions and online learning platforms can benefit from recommendation systems, too, by suggesting electronic devices, like laptops, tablets, and</a:t>
            </a:r>
          </a:p>
          <a:p>
            <a:pPr marL="1524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software, that are suitable for students based on their courses and educational requirements.</a:t>
            </a:r>
          </a:p>
          <a:p>
            <a:pPr marL="6096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 startAt="4"/>
            </a:pPr>
            <a:r>
              <a:rPr lang="en-IN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Smart Wearables</a:t>
            </a:r>
            <a:r>
              <a:rPr lang="en-IN" sz="18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recommendation systems can help users pick smart wearables, such as  </a:t>
            </a:r>
          </a:p>
          <a:p>
            <a:pPr marL="1524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fitness trackers, smartwatches, and augmented reality glasses, based on their fitness goals, </a:t>
            </a:r>
          </a:p>
          <a:p>
            <a:pPr marL="1524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lifestyle,   and preferences.</a:t>
            </a:r>
            <a:endParaRPr sz="110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 rotWithShape="1">
          <a:blip r:embed="rId3">
            <a:alphaModFix/>
          </a:blip>
          <a:srcRect b="4816"/>
          <a:stretch/>
        </p:blipFill>
        <p:spPr>
          <a:xfrm>
            <a:off x="0" y="0"/>
            <a:ext cx="914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Solution statement/ Proposed approach</a:t>
            </a: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75200" y="-309966"/>
            <a:ext cx="8547000" cy="46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800" dirty="0"/>
              <a:t>The system takes the product name as input and utilizes content-based filtering to provide the user with the top five recommendations based on item features similar to their preferences and past actions. The model is integrated with a user interface designed with HTML and CSS and connected through Flask technology.</a:t>
            </a:r>
            <a:endParaRPr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 rotWithShape="1">
          <a:blip r:embed="rId3">
            <a:alphaModFix/>
          </a:blip>
          <a:srcRect b="4816"/>
          <a:stretch/>
        </p:blipFill>
        <p:spPr>
          <a:xfrm>
            <a:off x="0" y="0"/>
            <a:ext cx="914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Limitations</a:t>
            </a: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" name="Google Shape;102;p21"/>
          <p:cNvSpPr txBox="1"/>
          <p:nvPr/>
        </p:nvSpPr>
        <p:spPr>
          <a:xfrm>
            <a:off x="75200" y="1072224"/>
            <a:ext cx="8547000" cy="384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Unfortunately, the recommendation engine showcased in the React app is unable to suggest gadgets based on the user's ratings of the products.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16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Additionally, users are unable to purchase the products through the app as it is purely for demonstration purposes.</a:t>
            </a: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 rotWithShape="1">
          <a:blip r:embed="rId3">
            <a:alphaModFix/>
          </a:blip>
          <a:srcRect b="4580"/>
          <a:stretch/>
        </p:blipFill>
        <p:spPr>
          <a:xfrm>
            <a:off x="0" y="0"/>
            <a:ext cx="914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Future Scope</a:t>
            </a: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9" name="Google Shape;109;p22"/>
          <p:cNvSpPr txBox="1"/>
          <p:nvPr/>
        </p:nvSpPr>
        <p:spPr>
          <a:xfrm>
            <a:off x="75200" y="2239505"/>
            <a:ext cx="8547000" cy="275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The model has the capability to incorporate collaborative filtering.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In the future, it could be updated to a deep learning project utilizing LSTM.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Moreover, the website could be transformed into a mobile application that utilizes camera settings for image-based recommendations.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endParaRPr lang="en-US" sz="16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The audio processing feature can also be used to extract keywords from audio and match them with recommendations in the model.</a:t>
            </a:r>
            <a:endParaRPr sz="16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 idx="4294967295"/>
          </p:nvPr>
        </p:nvSpPr>
        <p:spPr>
          <a:xfrm>
            <a:off x="1360650" y="2693398"/>
            <a:ext cx="64227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7200" b="1"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382</Words>
  <Application>Microsoft Office PowerPoint</Application>
  <PresentationFormat>On-screen Show (16:9)</PresentationFormat>
  <Paragraphs>65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Roboto</vt:lpstr>
      <vt:lpstr>Roboto Mono</vt:lpstr>
      <vt:lpstr>Simple Light</vt:lpstr>
      <vt:lpstr>Problem Statement Title: Team Name: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Title: Team Name:</dc:title>
  <dc:creator>Shreya .</dc:creator>
  <cp:lastModifiedBy>Shreya .</cp:lastModifiedBy>
  <cp:revision>5</cp:revision>
  <dcterms:modified xsi:type="dcterms:W3CDTF">2023-08-20T11:58:06Z</dcterms:modified>
</cp:coreProperties>
</file>