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70" r:id="rId12"/>
    <p:sldId id="271" r:id="rId13"/>
    <p:sldId id="263" r:id="rId14"/>
    <p:sldId id="264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033393"/>
            <a:ext cx="5311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5" dirty="0">
                <a:solidFill>
                  <a:srgbClr val="1CACE3"/>
                </a:solidFill>
                <a:latin typeface="Arial"/>
                <a:cs typeface="Arial"/>
              </a:rPr>
              <a:t>Movie ticket booking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2000" b="1" spc="-75" dirty="0" err="1">
                <a:solidFill>
                  <a:srgbClr val="1382AC"/>
                </a:solidFill>
                <a:latin typeface="Arial"/>
                <a:cs typeface="Arial"/>
              </a:rPr>
              <a:t>S.</a:t>
            </a:r>
            <a:r>
              <a:rPr lang="en-IN" sz="2000" b="1" spc="10" dirty="0" err="1">
                <a:solidFill>
                  <a:srgbClr val="1382AC"/>
                </a:solidFill>
                <a:latin typeface="Arial"/>
                <a:cs typeface="Arial"/>
              </a:rPr>
              <a:t>Dharchana</a:t>
            </a:r>
            <a:r>
              <a:rPr lang="en-IN" sz="2000" b="1" spc="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rgbClr val="1382AC"/>
                </a:solidFill>
                <a:latin typeface="Arial"/>
                <a:cs typeface="Arial"/>
              </a:rPr>
              <a:t>–</a:t>
            </a:r>
            <a:r>
              <a:rPr lang="en-IN" sz="2000" b="1" spc="-25" dirty="0">
                <a:solidFill>
                  <a:srgbClr val="1382AC"/>
                </a:solidFill>
                <a:latin typeface="Arial"/>
                <a:cs typeface="Arial"/>
              </a:rPr>
              <a:t>Alagappa college of technology , anna university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IN" sz="2000" b="1" spc="-25" dirty="0">
                <a:solidFill>
                  <a:srgbClr val="1382AC"/>
                </a:solidFill>
                <a:latin typeface="Arial"/>
                <a:cs typeface="Arial"/>
              </a:rPr>
              <a:t> textile technology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6C44D-C109-2CB1-D92E-A075D3A0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" y="1676400"/>
            <a:ext cx="4483443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CCD51-5D65-7782-A833-557A0D54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8808"/>
            <a:ext cx="3169920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3ADA5-F860-F886-4B36-DC2B30A7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185" y="946726"/>
            <a:ext cx="2944469" cy="44444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CF92A-AB3E-B113-51F3-803B7D12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37747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1B240-8DDE-73E9-29E9-3FC065E3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056968"/>
            <a:ext cx="3602260" cy="449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9F1A7-F9FF-4359-20DA-0DD93B17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145" y="709113"/>
            <a:ext cx="3767043" cy="54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DA6D-6D60-6CA9-8975-F1D95132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4337685" cy="502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A3684-81F5-D03F-1CC9-6F0369283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447800"/>
            <a:ext cx="648023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E6A42-EA44-399D-23F8-12A25FF7CDAA}"/>
              </a:ext>
            </a:extLst>
          </p:cNvPr>
          <p:cNvSpPr txBox="1"/>
          <p:nvPr/>
        </p:nvSpPr>
        <p:spPr>
          <a:xfrm>
            <a:off x="457200" y="1600200"/>
            <a:ext cx="1104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bus ticket booking system developed in Python provides a comprehensive solution for users to book tickets for bus services efficiently and securely. The system offers a range of features such as user registration, bus route management, ticket booking, seat selection, payment integration, cancellation options, and admin </a:t>
            </a:r>
            <a:r>
              <a:rPr lang="en-US" sz="2400" dirty="0" err="1"/>
              <a:t>functionalities.By</a:t>
            </a:r>
            <a:r>
              <a:rPr lang="en-US" sz="2400" dirty="0"/>
              <a:t> implementing robust error handling, validation mechanisms, and security measures, the system ensures data integrity, user privacy, and protection against unauthorized access. The integration of a payment gateway facilitates seamless and secure online transactions, enhancing user convenience and trust in the booking </a:t>
            </a:r>
            <a:r>
              <a:rPr lang="en-US" sz="2400" dirty="0" err="1"/>
              <a:t>process.The</a:t>
            </a:r>
            <a:r>
              <a:rPr lang="en-US" sz="2400" dirty="0"/>
              <a:t> admin panel enables efficient management of bus routes, schedules, seat availability, user bookings, and cancellations, with access to insightful reports and analytics for informed decision-making. Overall, the bus ticket booking system in Python aims to provide a user-friendly interface, reliable functionality, and a satisfying booking experience for both users and administrators alike.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6AFB4-373A-DA2D-5803-0FA131AC5634}"/>
              </a:ext>
            </a:extLst>
          </p:cNvPr>
          <p:cNvSpPr txBox="1"/>
          <p:nvPr/>
        </p:nvSpPr>
        <p:spPr>
          <a:xfrm>
            <a:off x="114300" y="1600200"/>
            <a:ext cx="119633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1.Mobile Application Development:</a:t>
            </a:r>
          </a:p>
          <a:p>
            <a:r>
              <a:rPr lang="en-IN" dirty="0"/>
              <a:t> Developing a dedicated mobile application for Android and iOS platforms can significantly expand the user base and provide on-the-go booking convenience.</a:t>
            </a:r>
          </a:p>
          <a:p>
            <a:r>
              <a:rPr lang="en-IN" dirty="0"/>
              <a:t>2.Personalized Recommendations: Implementing machine learning algorithms to </a:t>
            </a:r>
            <a:r>
              <a:rPr lang="en-IN" dirty="0" err="1"/>
              <a:t>analyze</a:t>
            </a:r>
            <a:r>
              <a:rPr lang="en-IN" dirty="0"/>
              <a:t> user preferences and </a:t>
            </a:r>
            <a:r>
              <a:rPr lang="en-IN" dirty="0" err="1"/>
              <a:t>behavior</a:t>
            </a:r>
            <a:r>
              <a:rPr lang="en-IN" dirty="0"/>
              <a:t> can enable personalized movie recommendations, enhancing user engagement and satisfaction.</a:t>
            </a:r>
          </a:p>
          <a:p>
            <a:r>
              <a:rPr lang="en-IN" dirty="0"/>
              <a:t>3.Social Media Integration:</a:t>
            </a:r>
          </a:p>
          <a:p>
            <a:r>
              <a:rPr lang="en-IN" dirty="0"/>
              <a:t> Integrating social media platforms for user authentication, sharing movie experiences, and providing referral incentives can increase user interaction and promote viral marketing.</a:t>
            </a:r>
          </a:p>
          <a:p>
            <a:r>
              <a:rPr lang="en-IN" dirty="0"/>
              <a:t>4.Real-time Seat Availability:</a:t>
            </a:r>
          </a:p>
          <a:p>
            <a:r>
              <a:rPr lang="en-IN" dirty="0"/>
              <a:t> Implementing real-time updates for seat availability and interactive seat maps can improve booking accuracy and user experience.</a:t>
            </a:r>
          </a:p>
          <a:p>
            <a:r>
              <a:rPr lang="en-IN" dirty="0"/>
              <a:t>5.Dynamic Pricing:</a:t>
            </a:r>
          </a:p>
          <a:p>
            <a:r>
              <a:rPr lang="en-IN" dirty="0"/>
              <a:t>Introducing dynamic pricing strategies based on factors such as demand, time of booking, seat selection, and movie popularity can optimize revenue and incentivize early bookings.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96152-26FD-7419-4D23-04408586A02B}"/>
              </a:ext>
            </a:extLst>
          </p:cNvPr>
          <p:cNvSpPr txBox="1"/>
          <p:nvPr/>
        </p:nvSpPr>
        <p:spPr>
          <a:xfrm>
            <a:off x="1981200" y="2514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Movie ticket booking to simplify the ticket buying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03ABD-4316-0976-EA9E-18E6727F2264}"/>
              </a:ext>
            </a:extLst>
          </p:cNvPr>
          <p:cNvSpPr txBox="1"/>
          <p:nvPr/>
        </p:nvSpPr>
        <p:spPr>
          <a:xfrm>
            <a:off x="660400" y="1524000"/>
            <a:ext cx="1089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a Python program that allows users to browse available movies, select showtimes, choose seats, and make bookings for movie tickets. The program should handle </a:t>
            </a:r>
          </a:p>
          <a:p>
            <a:r>
              <a:rPr lang="en-US" sz="2400" dirty="0"/>
              <a:t>user authentication</a:t>
            </a:r>
          </a:p>
          <a:p>
            <a:r>
              <a:rPr lang="en-US" sz="2400" dirty="0"/>
              <a:t> seat availability checks</a:t>
            </a:r>
          </a:p>
          <a:p>
            <a:r>
              <a:rPr lang="en-US" sz="2400" dirty="0"/>
              <a:t> payment processing</a:t>
            </a:r>
          </a:p>
          <a:p>
            <a:r>
              <a:rPr lang="en-US" sz="2400" dirty="0"/>
              <a:t> confirmation of bookings. </a:t>
            </a:r>
          </a:p>
          <a:p>
            <a:r>
              <a:rPr lang="en-US" sz="2400" dirty="0"/>
              <a:t>Additionally, it should provide a user-friendly interface for easy navigation and a seamless booking experience.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D882-B5B8-4F32-325C-E0CAB1C87170}"/>
              </a:ext>
            </a:extLst>
          </p:cNvPr>
          <p:cNvSpPr txBox="1"/>
          <p:nvPr/>
        </p:nvSpPr>
        <p:spPr>
          <a:xfrm>
            <a:off x="911860" y="1676400"/>
            <a:ext cx="998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Requirement Analysis:</a:t>
            </a:r>
          </a:p>
          <a:p>
            <a:r>
              <a:rPr lang="en-US" dirty="0"/>
              <a:t>Understand the requirements of the ticket booking system, including user needs, functionality, security, scalability, and performance expectations.</a:t>
            </a:r>
          </a:p>
          <a:p>
            <a:r>
              <a:rPr lang="en-US" dirty="0"/>
              <a:t>2. System Design: Design the system architecture, database schema, user interface, and integration with external services. Determine the technology stack, frameworks, and libraries to be used.</a:t>
            </a:r>
          </a:p>
          <a:p>
            <a:r>
              <a:rPr lang="en-US" dirty="0"/>
              <a:t>3.Database Design: Create a database structure to store movie, theater, showtime, seat, user, booking, payment, and other relevant data. Define relationships, constraints, and indexing for efficient data retrieval.</a:t>
            </a:r>
          </a:p>
          <a:p>
            <a:r>
              <a:rPr lang="en-US" dirty="0"/>
              <a:t>4.User Interface Design:</a:t>
            </a:r>
          </a:p>
          <a:p>
            <a:r>
              <a:rPr lang="en-US" dirty="0"/>
              <a:t>Design user interfaces for browsing movies, selecting showtimes, choosing seats, managing bookings, and making payments. Ensure a user-friendly and intuitive experience.</a:t>
            </a:r>
          </a:p>
          <a:p>
            <a:r>
              <a:rPr lang="en-US" dirty="0"/>
              <a:t>5.Backend Development: </a:t>
            </a:r>
          </a:p>
          <a:p>
            <a:r>
              <a:rPr lang="en-US" dirty="0"/>
              <a:t>Develop backend logic for user authentication, seat availability checks, booking management, payment processing, and email notifications. Implement business rules and algorithms.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52605-A073-9D7D-79ED-80F65E5AD8A8}"/>
              </a:ext>
            </a:extLst>
          </p:cNvPr>
          <p:cNvSpPr txBox="1"/>
          <p:nvPr/>
        </p:nvSpPr>
        <p:spPr>
          <a:xfrm>
            <a:off x="762000" y="1371600"/>
            <a:ext cx="1043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6.Integration:</a:t>
            </a:r>
          </a:p>
          <a:p>
            <a:r>
              <a:rPr lang="en-US" dirty="0"/>
              <a:t> Integrate external services like payment gateways for secure online transactions. Implement APIs or SDKs for seamless communication with external systems.</a:t>
            </a:r>
          </a:p>
          <a:p>
            <a:r>
              <a:rPr lang="en-US" dirty="0"/>
              <a:t>7.Testing: </a:t>
            </a:r>
          </a:p>
          <a:p>
            <a:r>
              <a:rPr lang="en-US" dirty="0"/>
              <a:t>Conduct thorough testing, including unit testing, integration testing, system testing, and acceptance testing. Test various scenarios, edge cases, and error handling to ensure system reliability and correctness.</a:t>
            </a:r>
          </a:p>
          <a:p>
            <a:r>
              <a:rPr lang="en-US" dirty="0"/>
              <a:t>8.Deployment:</a:t>
            </a:r>
          </a:p>
          <a:p>
            <a:r>
              <a:rPr lang="en-US" dirty="0"/>
              <a:t> Deploy the application on a suitable hosting environment, configure server settings, database connections, and application settings. Ensure scalability, availability, and security of the deployed system.</a:t>
            </a:r>
          </a:p>
          <a:p>
            <a:r>
              <a:rPr lang="en-US" dirty="0"/>
              <a:t>9.Maintenance and Support:</a:t>
            </a:r>
          </a:p>
          <a:p>
            <a:r>
              <a:rPr lang="en-US" dirty="0"/>
              <a:t>Provide ongoing maintenance, updates, and support for the ticket booking system. Monitor system performance, address user feedback, fix bugs, and enhance features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2DAD-254D-03C0-32E8-B599503BD058}"/>
              </a:ext>
            </a:extLst>
          </p:cNvPr>
          <p:cNvSpPr txBox="1"/>
          <p:nvPr/>
        </p:nvSpPr>
        <p:spPr>
          <a:xfrm>
            <a:off x="762000" y="129540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for Movie Ticket Booking Program:</a:t>
            </a:r>
          </a:p>
          <a:p>
            <a:pPr marL="342900" indent="-342900">
              <a:buAutoNum type="arabicPeriod"/>
            </a:pPr>
            <a:r>
              <a:rPr lang="en-US" dirty="0"/>
              <a:t>User Authentication:</a:t>
            </a:r>
          </a:p>
          <a:p>
            <a:r>
              <a:rPr lang="en-US" dirty="0"/>
              <a:t> Validate user credentials (username and password).   </a:t>
            </a:r>
          </a:p>
          <a:p>
            <a:r>
              <a:rPr lang="en-US" dirty="0"/>
              <a:t> Grant access to authenticated users.</a:t>
            </a:r>
          </a:p>
          <a:p>
            <a:r>
              <a:rPr lang="en-US" dirty="0"/>
              <a:t>2. Browse Movies:  </a:t>
            </a:r>
          </a:p>
          <a:p>
            <a:r>
              <a:rPr lang="en-US" dirty="0"/>
              <a:t>Display a list of available movies with details (title, genre, rating, etc.).   </a:t>
            </a:r>
          </a:p>
          <a:p>
            <a:r>
              <a:rPr lang="en-US" dirty="0"/>
              <a:t>Allow users to select a movie of their choice.</a:t>
            </a:r>
          </a:p>
          <a:p>
            <a:r>
              <a:rPr lang="en-US" dirty="0"/>
              <a:t>3.Select Showtimes:  </a:t>
            </a:r>
          </a:p>
          <a:p>
            <a:r>
              <a:rPr lang="en-US" dirty="0"/>
              <a:t>Show available showtimes for the selected movie.   </a:t>
            </a:r>
          </a:p>
          <a:p>
            <a:r>
              <a:rPr lang="en-US" dirty="0"/>
              <a:t> Let users choose a preferred showtime.</a:t>
            </a:r>
          </a:p>
          <a:p>
            <a:r>
              <a:rPr lang="en-US" dirty="0"/>
              <a:t>4.Choose Seats:</a:t>
            </a:r>
          </a:p>
          <a:p>
            <a:r>
              <a:rPr lang="en-US" dirty="0"/>
              <a:t> Display a seating layout for the selected showtime.  </a:t>
            </a:r>
          </a:p>
          <a:p>
            <a:r>
              <a:rPr lang="en-US" dirty="0"/>
              <a:t> Enable users to select seats based on availability.</a:t>
            </a:r>
          </a:p>
          <a:p>
            <a:r>
              <a:rPr lang="en-US" dirty="0"/>
              <a:t>5.Make Booking: </a:t>
            </a:r>
          </a:p>
          <a:p>
            <a:r>
              <a:rPr lang="en-US" dirty="0"/>
              <a:t> Collect user information (name, contact details, etc.).  </a:t>
            </a:r>
          </a:p>
          <a:p>
            <a:r>
              <a:rPr lang="en-US" dirty="0"/>
              <a:t>Validate booking details (movie, showtime, seats, etc.).   </a:t>
            </a:r>
          </a:p>
          <a:p>
            <a:r>
              <a:rPr lang="en-US" dirty="0"/>
              <a:t>Confirm the booking and update seat availability.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90AA07-32E5-4CC6-1EC1-C145721195EF}"/>
              </a:ext>
            </a:extLst>
          </p:cNvPr>
          <p:cNvSpPr txBox="1"/>
          <p:nvPr/>
        </p:nvSpPr>
        <p:spPr>
          <a:xfrm>
            <a:off x="381000" y="838200"/>
            <a:ext cx="1181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Payment Processing:   </a:t>
            </a:r>
          </a:p>
          <a:p>
            <a:r>
              <a:rPr lang="en-US" dirty="0"/>
              <a:t> Calculate the total booking amount based on selected seats.   </a:t>
            </a:r>
          </a:p>
          <a:p>
            <a:r>
              <a:rPr lang="en-US" dirty="0"/>
              <a:t> Integrate with a payment gateway for secure online payments.   </a:t>
            </a:r>
          </a:p>
          <a:p>
            <a:r>
              <a:rPr lang="en-US" dirty="0"/>
              <a:t>Process the payment and generate a booking confirmation.</a:t>
            </a:r>
          </a:p>
          <a:p>
            <a:r>
              <a:rPr lang="en-US" dirty="0"/>
              <a:t>7.Confirmation and Notification:  </a:t>
            </a:r>
          </a:p>
          <a:p>
            <a:r>
              <a:rPr lang="en-US" dirty="0"/>
              <a:t> Display a booking confirmation with details (booking ID, seats, amount, etc.).   Send an email or SMS confirmation to the user's registered contact.</a:t>
            </a:r>
          </a:p>
          <a:p>
            <a:r>
              <a:rPr lang="en-IN" b="1" dirty="0"/>
              <a:t>Deployment Process</a:t>
            </a:r>
            <a:r>
              <a:rPr lang="en-IN" dirty="0"/>
              <a:t>:</a:t>
            </a:r>
          </a:p>
          <a:p>
            <a:pPr marL="342900" indent="-342900">
              <a:buAutoNum type="arabicPeriod"/>
            </a:pPr>
            <a:r>
              <a:rPr lang="en-IN" dirty="0"/>
              <a:t>Environment Setup:  </a:t>
            </a:r>
          </a:p>
          <a:p>
            <a:r>
              <a:rPr lang="en-IN" dirty="0"/>
              <a:t>Set up a development environment with Python installed.   </a:t>
            </a:r>
          </a:p>
          <a:p>
            <a:r>
              <a:rPr lang="en-IN" dirty="0"/>
              <a:t>Install necessary libraries and dependencies (e.g., Flask/Django for web development, </a:t>
            </a:r>
            <a:r>
              <a:rPr lang="en-IN" dirty="0" err="1"/>
              <a:t>SQLAlchemy</a:t>
            </a:r>
            <a:r>
              <a:rPr lang="en-IN" dirty="0"/>
              <a:t> for database access, etc.).</a:t>
            </a:r>
          </a:p>
          <a:p>
            <a:r>
              <a:rPr lang="en-IN" dirty="0"/>
              <a:t>2.Database Configuration: </a:t>
            </a:r>
          </a:p>
          <a:p>
            <a:r>
              <a:rPr lang="en-IN" dirty="0"/>
              <a:t> Choose a database system (e.g., MySQL, PostgreSQL) and configure database settings.  </a:t>
            </a:r>
          </a:p>
          <a:p>
            <a:r>
              <a:rPr lang="en-IN" dirty="0"/>
              <a:t> Create database tables for storing movie, </a:t>
            </a:r>
            <a:r>
              <a:rPr lang="en-IN" dirty="0" err="1"/>
              <a:t>theater</a:t>
            </a:r>
            <a:r>
              <a:rPr lang="en-IN" dirty="0"/>
              <a:t>, showtime, seat, user, booking, and payment information.</a:t>
            </a:r>
          </a:p>
          <a:p>
            <a:r>
              <a:rPr lang="en-IN" dirty="0"/>
              <a:t>3.Backend Development: </a:t>
            </a:r>
          </a:p>
          <a:p>
            <a:r>
              <a:rPr lang="en-IN" dirty="0"/>
              <a:t> Develop backend logic for user authentication, movie browsing, showtime selection, seat booking, payment processing, etc.   </a:t>
            </a:r>
          </a:p>
          <a:p>
            <a:r>
              <a:rPr lang="en-IN" dirty="0"/>
              <a:t>Implement business rules and algorithms using Python.</a:t>
            </a:r>
          </a:p>
          <a:p>
            <a:r>
              <a:rPr lang="en-IN" dirty="0"/>
              <a:t>4.Frontend Development: - Design user interfaces for the ticket booking system using HTML, CSS, and JavaScript.   Use frameworks like Flask/Django templates or frontend libraries (e.g., React, Vue.js) for interactive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46251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006F1-15B4-955B-F170-A4FC57CDC7D5}"/>
              </a:ext>
            </a:extLst>
          </p:cNvPr>
          <p:cNvSpPr txBox="1"/>
          <p:nvPr/>
        </p:nvSpPr>
        <p:spPr>
          <a:xfrm>
            <a:off x="228600" y="838200"/>
            <a:ext cx="1143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5.Integration and Testing:   </a:t>
            </a:r>
          </a:p>
          <a:p>
            <a:r>
              <a:rPr lang="en-IN" dirty="0"/>
              <a:t> Integrate external services like payment gateways and email/SMS providers.   </a:t>
            </a:r>
          </a:p>
          <a:p>
            <a:r>
              <a:rPr lang="en-IN" dirty="0"/>
              <a:t>Conduct thorough testing (unit tests, integration tests, system tests) to ensure functionality, security, and performance.</a:t>
            </a:r>
          </a:p>
          <a:p>
            <a:r>
              <a:rPr lang="en-IN" dirty="0"/>
              <a:t>6.Deployment: </a:t>
            </a:r>
          </a:p>
          <a:p>
            <a:r>
              <a:rPr lang="en-IN" dirty="0"/>
              <a:t> Choose a deployment platform (e.g., Heroku, AWS, </a:t>
            </a:r>
            <a:r>
              <a:rPr lang="en-IN" dirty="0" err="1"/>
              <a:t>DigitalOcean</a:t>
            </a:r>
            <a:r>
              <a:rPr lang="en-IN" dirty="0"/>
              <a:t>) for hosting the application.   </a:t>
            </a:r>
          </a:p>
          <a:p>
            <a:r>
              <a:rPr lang="en-IN" dirty="0"/>
              <a:t>Configure server settings, domain mapping, SSL certificates, etc.   </a:t>
            </a:r>
          </a:p>
          <a:p>
            <a:r>
              <a:rPr lang="en-IN" dirty="0"/>
              <a:t>Deploy the application and monitor for any issues or errors.</a:t>
            </a:r>
          </a:p>
          <a:p>
            <a:r>
              <a:rPr lang="en-IN" dirty="0"/>
              <a:t>7.Maintenance and Updates:   </a:t>
            </a:r>
          </a:p>
          <a:p>
            <a:r>
              <a:rPr lang="en-IN" dirty="0"/>
              <a:t> Provide ongoing maintenance, updates, and support for the deployed system.   </a:t>
            </a:r>
          </a:p>
          <a:p>
            <a:r>
              <a:rPr lang="en-IN" dirty="0"/>
              <a:t> Monitor system performance, handle user feedback, fix bugs, and implement new features as needed.</a:t>
            </a:r>
          </a:p>
        </p:txBody>
      </p:sp>
    </p:spTree>
    <p:extLst>
      <p:ext uri="{BB962C8B-B14F-4D97-AF65-F5344CB8AC3E}">
        <p14:creationId xmlns:p14="http://schemas.microsoft.com/office/powerpoint/2010/main" val="246387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1260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PowerPoint Presentation</vt:lpstr>
      <vt:lpstr>ALGORITHM &amp; DEPLOYMENT</vt:lpstr>
      <vt:lpstr>PowerPoint Presentation</vt:lpstr>
      <vt:lpstr>PowerPoint Presentation</vt:lpstr>
      <vt:lpstr>RESULT</vt:lpstr>
      <vt:lpstr>PowerPoint Presentation</vt:lpstr>
      <vt:lpstr>PowerPoint Presentation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Shalini.R R</dc:creator>
  <cp:lastModifiedBy>Shalini.R R</cp:lastModifiedBy>
  <cp:revision>1</cp:revision>
  <dcterms:created xsi:type="dcterms:W3CDTF">2024-04-04T19:22:38Z</dcterms:created>
  <dcterms:modified xsi:type="dcterms:W3CDTF">2024-04-25T17:33:32Z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