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8279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2914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178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0920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2481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516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20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89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07493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439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16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503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3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595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2707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7948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5825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7320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674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7784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16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436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769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249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21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892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7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D.Devadharshini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4222001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B.COM(ISM)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:C.S.I EWART WOMEN’S CHRISTIAN COLLEGE.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517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1500235" y="1767148"/>
            <a:ext cx="6101938" cy="1569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2833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70433" y="2019300"/>
            <a:ext cx="8125029" cy="20621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Those are the previous Steps helps to analyse our performance detailed , predictive insights and outlines the outcomes and insights derived from our analysis and modelling.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619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528041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321988" y="1909743"/>
            <a:ext cx="7697240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The conclusion section of an employee performance analysis using Excel should summarize the key insights, evaluate the effectiveness of the analysis, and provide a clear path forward.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801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721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790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14850" y="2115562"/>
            <a:ext cx="6571352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Basic Excel functions may not fully support advanced performance analysis.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Need for complex formulas or additional tools for in-depth analysis.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054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09341"/>
            <a:ext cx="6101938" cy="1720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charts and graphs to visualize performance trends.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1085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98223" y="2019300"/>
            <a:ext cx="6101938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professionals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Managers and supervisors.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8435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3183113" y="2019300"/>
            <a:ext cx="6476258" cy="40934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key features such as dashboards, automated reports, performance tracking metrics, data visualization, and customizable templates.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3200" b="0" i="0" u="none" strike="noStrike" kern="1200" cap="none" spc="0" baseline="0">
              <a:solidFill>
                <a:srgbClr val="FF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decision making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Increased efficiency.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40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50691" y="1799924"/>
            <a:ext cx="6924842" cy="1077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information such as Employee ID, Name, Salary, Location etc..,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218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586228" y="2428726"/>
            <a:ext cx="8534018" cy="20005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Interactive dashboards 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Dynamic charts and graphs.</a:t>
            </a:r>
            <a:endParaRPr lang="en-US" altLang="zh-CN" sz="32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68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13</cp:revision>
  <dcterms:created xsi:type="dcterms:W3CDTF">2024-03-29T15:07:22Z</dcterms:created>
  <dcterms:modified xsi:type="dcterms:W3CDTF">2024-09-10T04:41:01Z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