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657a017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657a017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4fe24e6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4fe24e6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657a0178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4657a0178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ec3504c3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0ec3504c3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6527d66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6527d66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659e3abe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659e3abe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ec3504c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ec3504c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ec3504c3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ec3504c3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ec3504c3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ec3504c3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6527d66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6527d66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657a017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657a01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657a017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657a017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657a017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657a017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1.jp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90100" y="8843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Railway Track Cleaning Robot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38300" y="3321600"/>
            <a:ext cx="3911100" cy="12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Dharik Anwar - 132001002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Hrishikesh - 132001015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Mentor- Dr. Santhakumar Mohan</a:t>
            </a:r>
            <a:endParaRPr sz="1900"/>
          </a:p>
        </p:txBody>
      </p:sp>
      <p:sp>
        <p:nvSpPr>
          <p:cNvPr id="136" name="Google Shape;136;p13"/>
          <p:cNvSpPr txBox="1"/>
          <p:nvPr/>
        </p:nvSpPr>
        <p:spPr>
          <a:xfrm>
            <a:off x="5677000" y="4541600"/>
            <a:ext cx="34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Control</a:t>
            </a:r>
            <a:endParaRPr/>
          </a:p>
        </p:txBody>
      </p:sp>
      <p:pic>
        <p:nvPicPr>
          <p:cNvPr id="244" name="Google Shape;244;p22"/>
          <p:cNvPicPr preferRelativeResize="0"/>
          <p:nvPr/>
        </p:nvPicPr>
        <p:blipFill rotWithShape="1">
          <a:blip r:embed="rId3">
            <a:alphaModFix/>
          </a:blip>
          <a:srcRect b="11499" l="17599" r="33457" t="25969"/>
          <a:stretch/>
        </p:blipFill>
        <p:spPr>
          <a:xfrm>
            <a:off x="630350" y="1396100"/>
            <a:ext cx="4475351" cy="32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/>
        </p:nvSpPr>
        <p:spPr>
          <a:xfrm>
            <a:off x="5370425" y="1827950"/>
            <a:ext cx="37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 the robot via bluetooth using an app from mobile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pic>
        <p:nvPicPr>
          <p:cNvPr id="251" name="Google Shape;251;p23"/>
          <p:cNvPicPr preferRelativeResize="0"/>
          <p:nvPr/>
        </p:nvPicPr>
        <p:blipFill rotWithShape="1">
          <a:blip r:embed="rId3">
            <a:alphaModFix/>
          </a:blip>
          <a:srcRect b="10621" l="2676" r="0" t="4675"/>
          <a:stretch/>
        </p:blipFill>
        <p:spPr>
          <a:xfrm>
            <a:off x="1069125" y="1248075"/>
            <a:ext cx="3204525" cy="371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3"/>
          <p:cNvCxnSpPr/>
          <p:nvPr/>
        </p:nvCxnSpPr>
        <p:spPr>
          <a:xfrm flipH="1" rot="10800000">
            <a:off x="3882850" y="3315550"/>
            <a:ext cx="1638900" cy="6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3"/>
          <p:cNvCxnSpPr/>
          <p:nvPr/>
        </p:nvCxnSpPr>
        <p:spPr>
          <a:xfrm flipH="1" rot="10800000">
            <a:off x="3504650" y="2672700"/>
            <a:ext cx="1727100" cy="1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3"/>
          <p:cNvCxnSpPr/>
          <p:nvPr/>
        </p:nvCxnSpPr>
        <p:spPr>
          <a:xfrm flipH="1" rot="10800000">
            <a:off x="2962550" y="1991900"/>
            <a:ext cx="2407800" cy="1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3"/>
          <p:cNvSpPr txBox="1"/>
          <p:nvPr/>
        </p:nvSpPr>
        <p:spPr>
          <a:xfrm>
            <a:off x="5370350" y="1764900"/>
            <a:ext cx="18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Vacuum Impeller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5370350" y="2540225"/>
            <a:ext cx="18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Vacuum duct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5586900" y="3141275"/>
            <a:ext cx="18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Sweeper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Conclusion</a:t>
            </a:r>
            <a:endParaRPr/>
          </a:p>
        </p:txBody>
      </p:sp>
      <p:sp>
        <p:nvSpPr>
          <p:cNvPr id="263" name="Google Shape;26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sweeper mechanism was successful in gathering the solid waste.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Bluetooth control was successful, the test for the 4 sweepers which are connected to Bluetooth.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vacuum pump was tested and it gives the result as, it can able to suck lightweight wastes like small papers, polythene covers and some lightweight materials.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Future Plans</a:t>
            </a:r>
            <a:endParaRPr b="1" u="sng"/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Addition of high-speed water jet nozzles to clean sticky and wet waste.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Implementation of wireless control of vacuum pressure, water pump power and cart speed.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Addition of image processing to detect and identify wastes and control the sweepers and vacuum according to the need.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Adding object detection sensors for an emergency stoppage in case of an obstacle.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idx="4294967295"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300"/>
              <a:t>THANK YOU</a:t>
            </a:r>
            <a:endParaRPr b="1" i="1" sz="5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Introduction</a:t>
            </a:r>
            <a:endParaRPr b="1" u="sng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655550" y="1512800"/>
            <a:ext cx="78540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Cleaning the rail track at the railway station is one of the major tasks in India. Currently, the cleaning is done through manually and it is quite dirty.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Manual scavenging is time consuming and require more manpower.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There are automated vehicles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existing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for these purposes and they are mostly imported and expensive.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Objective</a:t>
            </a:r>
            <a:endParaRPr b="1" sz="4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644475" y="1567550"/>
            <a:ext cx="769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Cleaning the tracks near to the platform.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-To remove the solid wastes (plastic bottles , wrappers, packets …etc) .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-To wash the track with high pressure water sprinklers.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/>
          <p:nvPr/>
        </p:nvSpPr>
        <p:spPr>
          <a:xfrm>
            <a:off x="2533588" y="2546625"/>
            <a:ext cx="466452" cy="219132"/>
          </a:xfrm>
          <a:prstGeom prst="cloud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2685988" y="3030675"/>
            <a:ext cx="466452" cy="219132"/>
          </a:xfrm>
          <a:prstGeom prst="cloud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857275" y="3393175"/>
            <a:ext cx="466452" cy="219132"/>
          </a:xfrm>
          <a:prstGeom prst="cloud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2484638" y="3737000"/>
            <a:ext cx="466452" cy="219132"/>
          </a:xfrm>
          <a:prstGeom prst="cloud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2106288" y="3196025"/>
            <a:ext cx="466452" cy="219132"/>
          </a:xfrm>
          <a:prstGeom prst="cloud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2837638" y="2135975"/>
            <a:ext cx="5093100" cy="11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2837638" y="4080825"/>
            <a:ext cx="5093100" cy="11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Concept Idea</a:t>
            </a:r>
            <a:endParaRPr b="1"/>
          </a:p>
        </p:txBody>
      </p:sp>
      <p:sp>
        <p:nvSpPr>
          <p:cNvPr id="161" name="Google Shape;161;p16"/>
          <p:cNvSpPr/>
          <p:nvPr/>
        </p:nvSpPr>
        <p:spPr>
          <a:xfrm>
            <a:off x="4187950" y="2168350"/>
            <a:ext cx="2639100" cy="19920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3246625" y="2168338"/>
            <a:ext cx="743700" cy="756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3246625" y="3404050"/>
            <a:ext cx="743700" cy="756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 flipH="1" rot="-5400000">
            <a:off x="3404125" y="2337725"/>
            <a:ext cx="428700" cy="3516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rot="-5400000">
            <a:off x="3404125" y="3636775"/>
            <a:ext cx="428700" cy="351600"/>
          </a:xfrm>
          <a:prstGeom prst="uturnArrow">
            <a:avLst>
              <a:gd fmla="val 25000" name="adj1"/>
              <a:gd fmla="val 25000" name="adj2"/>
              <a:gd fmla="val 25000" name="adj3"/>
              <a:gd fmla="val 50000" name="adj4"/>
              <a:gd fmla="val 75000" name="adj5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 rot="5400000">
            <a:off x="3290875" y="2669200"/>
            <a:ext cx="408600" cy="990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4935900" y="2760850"/>
            <a:ext cx="655500" cy="756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5951950" y="2628400"/>
            <a:ext cx="567300" cy="102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5477950" y="2993950"/>
            <a:ext cx="5673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4935900" y="1813788"/>
            <a:ext cx="655500" cy="756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4935900" y="3707900"/>
            <a:ext cx="655500" cy="756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 rot="-2405594">
            <a:off x="5356124" y="3492335"/>
            <a:ext cx="810983" cy="2901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rot="1438008">
            <a:off x="5356163" y="2401386"/>
            <a:ext cx="810916" cy="2902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6821338" y="2382650"/>
            <a:ext cx="189000" cy="25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6821338" y="3107625"/>
            <a:ext cx="189000" cy="25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821338" y="3832600"/>
            <a:ext cx="189000" cy="25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845838" y="3391125"/>
            <a:ext cx="114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Brushes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8" name="Google Shape;178;p16"/>
          <p:cNvCxnSpPr>
            <a:stCxn id="177" idx="3"/>
            <a:endCxn id="162" idx="2"/>
          </p:cNvCxnSpPr>
          <p:nvPr/>
        </p:nvCxnSpPr>
        <p:spPr>
          <a:xfrm flipH="1" rot="10800000">
            <a:off x="1993038" y="2546625"/>
            <a:ext cx="1253700" cy="10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6"/>
          <p:cNvCxnSpPr>
            <a:stCxn id="177" idx="3"/>
            <a:endCxn id="163" idx="1"/>
          </p:cNvCxnSpPr>
          <p:nvPr/>
        </p:nvCxnSpPr>
        <p:spPr>
          <a:xfrm flipH="1" rot="10800000">
            <a:off x="1993038" y="3514725"/>
            <a:ext cx="1362600" cy="1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6"/>
          <p:cNvSpPr txBox="1"/>
          <p:nvPr/>
        </p:nvSpPr>
        <p:spPr>
          <a:xfrm>
            <a:off x="5591413" y="1101763"/>
            <a:ext cx="1107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Vacuum duct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" name="Google Shape;181;p16"/>
          <p:cNvCxnSpPr>
            <a:stCxn id="180" idx="2"/>
            <a:endCxn id="170" idx="3"/>
          </p:cNvCxnSpPr>
          <p:nvPr/>
        </p:nvCxnSpPr>
        <p:spPr>
          <a:xfrm flipH="1">
            <a:off x="5591263" y="1871263"/>
            <a:ext cx="5541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6"/>
          <p:cNvCxnSpPr>
            <a:stCxn id="180" idx="2"/>
            <a:endCxn id="167" idx="3"/>
          </p:cNvCxnSpPr>
          <p:nvPr/>
        </p:nvCxnSpPr>
        <p:spPr>
          <a:xfrm flipH="1">
            <a:off x="5591263" y="1871263"/>
            <a:ext cx="554100" cy="12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6"/>
          <p:cNvCxnSpPr>
            <a:stCxn id="180" idx="2"/>
            <a:endCxn id="171" idx="3"/>
          </p:cNvCxnSpPr>
          <p:nvPr/>
        </p:nvCxnSpPr>
        <p:spPr>
          <a:xfrm flipH="1">
            <a:off x="5591263" y="1871263"/>
            <a:ext cx="554100" cy="22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6"/>
          <p:cNvSpPr txBox="1"/>
          <p:nvPr/>
        </p:nvSpPr>
        <p:spPr>
          <a:xfrm>
            <a:off x="7010338" y="1232688"/>
            <a:ext cx="110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Storage Tank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5" name="Google Shape;185;p16"/>
          <p:cNvCxnSpPr>
            <a:stCxn id="184" idx="2"/>
            <a:endCxn id="168" idx="0"/>
          </p:cNvCxnSpPr>
          <p:nvPr/>
        </p:nvCxnSpPr>
        <p:spPr>
          <a:xfrm flipH="1">
            <a:off x="6235588" y="1971588"/>
            <a:ext cx="1328700" cy="6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16"/>
          <p:cNvSpPr txBox="1"/>
          <p:nvPr/>
        </p:nvSpPr>
        <p:spPr>
          <a:xfrm>
            <a:off x="7640863" y="2760850"/>
            <a:ext cx="114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Water Sprinkler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" name="Google Shape;187;p16"/>
          <p:cNvCxnSpPr>
            <a:stCxn id="174" idx="3"/>
            <a:endCxn id="186" idx="1"/>
          </p:cNvCxnSpPr>
          <p:nvPr/>
        </p:nvCxnSpPr>
        <p:spPr>
          <a:xfrm>
            <a:off x="7010338" y="2395250"/>
            <a:ext cx="630600" cy="7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6"/>
          <p:cNvCxnSpPr>
            <a:stCxn id="175" idx="3"/>
            <a:endCxn id="186" idx="1"/>
          </p:cNvCxnSpPr>
          <p:nvPr/>
        </p:nvCxnSpPr>
        <p:spPr>
          <a:xfrm>
            <a:off x="7010338" y="3120225"/>
            <a:ext cx="630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6"/>
          <p:cNvCxnSpPr>
            <a:stCxn id="176" idx="3"/>
            <a:endCxn id="186" idx="1"/>
          </p:cNvCxnSpPr>
          <p:nvPr/>
        </p:nvCxnSpPr>
        <p:spPr>
          <a:xfrm flipH="1" rot="10800000">
            <a:off x="7010338" y="3130300"/>
            <a:ext cx="63060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16"/>
          <p:cNvSpPr txBox="1"/>
          <p:nvPr/>
        </p:nvSpPr>
        <p:spPr>
          <a:xfrm>
            <a:off x="928713" y="2256575"/>
            <a:ext cx="9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Wastes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16"/>
          <p:cNvCxnSpPr>
            <a:stCxn id="190" idx="3"/>
            <a:endCxn id="153" idx="2"/>
          </p:cNvCxnSpPr>
          <p:nvPr/>
        </p:nvCxnSpPr>
        <p:spPr>
          <a:xfrm>
            <a:off x="1919013" y="2487425"/>
            <a:ext cx="6159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6"/>
          <p:cNvCxnSpPr>
            <a:stCxn id="190" idx="3"/>
            <a:endCxn id="157" idx="3"/>
          </p:cNvCxnSpPr>
          <p:nvPr/>
        </p:nvCxnSpPr>
        <p:spPr>
          <a:xfrm>
            <a:off x="1919013" y="2487425"/>
            <a:ext cx="420600" cy="7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6"/>
          <p:cNvSpPr/>
          <p:nvPr/>
        </p:nvSpPr>
        <p:spPr>
          <a:xfrm>
            <a:off x="4176125" y="1240175"/>
            <a:ext cx="743700" cy="756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 flipH="1" rot="-5400000">
            <a:off x="4333625" y="1442538"/>
            <a:ext cx="428700" cy="3516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4176125" y="4332225"/>
            <a:ext cx="743700" cy="756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 rot="-5400000">
            <a:off x="4333625" y="4564950"/>
            <a:ext cx="428700" cy="351600"/>
          </a:xfrm>
          <a:prstGeom prst="uturnArrow">
            <a:avLst>
              <a:gd fmla="val 25000" name="adj1"/>
              <a:gd fmla="val 25000" name="adj2"/>
              <a:gd fmla="val 25000" name="adj3"/>
              <a:gd fmla="val 50000" name="adj4"/>
              <a:gd fmla="val 75000" name="adj5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3583638" y="4464200"/>
            <a:ext cx="466452" cy="219132"/>
          </a:xfrm>
          <a:prstGeom prst="cloud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3583638" y="1865550"/>
            <a:ext cx="466452" cy="219132"/>
          </a:xfrm>
          <a:prstGeom prst="cloud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Progress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-CAD (Fusion 360- Model )</a:t>
            </a:r>
            <a:r>
              <a:rPr lang="en"/>
              <a:t> </a:t>
            </a:r>
            <a:endParaRPr/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 b="0" l="20649" r="17114" t="0"/>
          <a:stretch/>
        </p:blipFill>
        <p:spPr>
          <a:xfrm>
            <a:off x="4572000" y="1932838"/>
            <a:ext cx="4571999" cy="2231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4">
            <a:alphaModFix/>
          </a:blip>
          <a:srcRect b="25865" l="11769" r="23668" t="20214"/>
          <a:stretch/>
        </p:blipFill>
        <p:spPr>
          <a:xfrm>
            <a:off x="0" y="1573125"/>
            <a:ext cx="4407823" cy="284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8"/>
          <p:cNvPicPr preferRelativeResize="0"/>
          <p:nvPr/>
        </p:nvPicPr>
        <p:blipFill rotWithShape="1">
          <a:blip r:embed="rId3">
            <a:alphaModFix/>
          </a:blip>
          <a:srcRect b="0" l="35878" r="26669" t="9608"/>
          <a:stretch/>
        </p:blipFill>
        <p:spPr>
          <a:xfrm>
            <a:off x="5020375" y="0"/>
            <a:ext cx="4123626" cy="30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8"/>
          <p:cNvPicPr preferRelativeResize="0"/>
          <p:nvPr/>
        </p:nvPicPr>
        <p:blipFill rotWithShape="1">
          <a:blip r:embed="rId4">
            <a:alphaModFix/>
          </a:blip>
          <a:srcRect b="25009" l="11047" r="26573" t="28634"/>
          <a:stretch/>
        </p:blipFill>
        <p:spPr>
          <a:xfrm>
            <a:off x="0" y="0"/>
            <a:ext cx="4462623" cy="295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 rotWithShape="1">
          <a:blip r:embed="rId5">
            <a:alphaModFix/>
          </a:blip>
          <a:srcRect b="38163" l="18556" r="30169" t="29381"/>
          <a:stretch/>
        </p:blipFill>
        <p:spPr>
          <a:xfrm>
            <a:off x="2561125" y="3349858"/>
            <a:ext cx="3666099" cy="1793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Components</a:t>
            </a:r>
            <a:endParaRPr b="1"/>
          </a:p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DC geared motors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60 rpm - 4 No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45 rpm - 2 No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High speed motor - 1 No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Circular Brushes - 4 No - 8 inch Diameter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Impeller - 6 inch diameter x 3 inch height</a:t>
            </a:r>
            <a:endParaRPr sz="1700"/>
          </a:p>
        </p:txBody>
      </p:sp>
      <p:sp>
        <p:nvSpPr>
          <p:cNvPr id="219" name="Google Shape;219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Aluminium Frames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20x20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30x30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Vacuum Duct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Fixed Castor Wheels - 2 No - 3 inch wheel diameter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Motor shaft Wheels - 2 No - 4 inch diameter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Prototype</a:t>
            </a:r>
            <a:endParaRPr b="1"/>
          </a:p>
        </p:txBody>
      </p:sp>
      <p:pic>
        <p:nvPicPr>
          <p:cNvPr id="225" name="Google Shape;2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299" y="1307850"/>
            <a:ext cx="4228000" cy="3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 txBox="1"/>
          <p:nvPr/>
        </p:nvSpPr>
        <p:spPr>
          <a:xfrm>
            <a:off x="661825" y="2245500"/>
            <a:ext cx="25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Frame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661825" y="1519850"/>
            <a:ext cx="25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Frame Structure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661825" y="2971150"/>
            <a:ext cx="25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Storage Tank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661825" y="3696800"/>
            <a:ext cx="25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Brushes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6299" y="1307850"/>
            <a:ext cx="4228000" cy="31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6299" y="1307850"/>
            <a:ext cx="4228000" cy="31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6299" y="1307850"/>
            <a:ext cx="4228000" cy="3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238" name="Google Shape;238;p21"/>
          <p:cNvPicPr preferRelativeResize="0"/>
          <p:nvPr/>
        </p:nvPicPr>
        <p:blipFill rotWithShape="1">
          <a:blip r:embed="rId3">
            <a:alphaModFix/>
          </a:blip>
          <a:srcRect b="26700" l="5235" r="26500" t="21069"/>
          <a:stretch/>
        </p:blipFill>
        <p:spPr>
          <a:xfrm>
            <a:off x="1575800" y="1680538"/>
            <a:ext cx="6353751" cy="268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