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 id="2147483677" r:id="rId2"/>
  </p:sldMasterIdLst>
  <p:notesMasterIdLst>
    <p:notesMasterId r:id="rId18"/>
  </p:notesMasterIdLst>
  <p:sldIdLst>
    <p:sldId id="256" r:id="rId3"/>
    <p:sldId id="257" r:id="rId4"/>
    <p:sldId id="258" r:id="rId5"/>
    <p:sldId id="260" r:id="rId6"/>
    <p:sldId id="268" r:id="rId7"/>
    <p:sldId id="281" r:id="rId8"/>
    <p:sldId id="269" r:id="rId9"/>
    <p:sldId id="282" r:id="rId10"/>
    <p:sldId id="283" r:id="rId11"/>
    <p:sldId id="284" r:id="rId12"/>
    <p:sldId id="285" r:id="rId13"/>
    <p:sldId id="286" r:id="rId14"/>
    <p:sldId id="287" r:id="rId15"/>
    <p:sldId id="288" r:id="rId16"/>
    <p:sldId id="280" r:id="rId17"/>
  </p:sldIdLst>
  <p:sldSz cx="9144000" cy="5143500" type="screen16x9"/>
  <p:notesSz cx="6858000" cy="9144000"/>
  <p:embeddedFontLst>
    <p:embeddedFont>
      <p:font typeface="Corbel" panose="020B0503020204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189C69-C085-40DA-B496-701B1E8F1940}">
  <a:tblStyle styleId="{5D189C69-C085-40DA-B496-701B1E8F1940}" styleName="Table_0">
    <a:wholeTbl>
      <a:tcTxStyle b="off" i="off">
        <a:font>
          <a:latin typeface="Corbel"/>
          <a:ea typeface="Corbel"/>
          <a:cs typeface="Corbe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B"/>
          </a:solidFill>
        </a:fill>
      </a:tcStyle>
    </a:wholeTbl>
    <a:band1H>
      <a:tcTxStyle b="off" i="off"/>
      <a:tcStyle>
        <a:tcBdr/>
        <a:fill>
          <a:solidFill>
            <a:srgbClr val="CCE2F8"/>
          </a:solidFill>
        </a:fill>
      </a:tcStyle>
    </a:band1H>
    <a:band2H>
      <a:tcTxStyle b="off" i="off"/>
      <a:tcStyle>
        <a:tcBdr/>
      </a:tcStyle>
    </a:band2H>
    <a:band1V>
      <a:tcTxStyle b="off" i="off"/>
      <a:tcStyle>
        <a:tcBdr/>
        <a:fill>
          <a:solidFill>
            <a:srgbClr val="CCE2F8"/>
          </a:solidFill>
        </a:fill>
      </a:tcStyle>
    </a:band1V>
    <a:band2V>
      <a:tcTxStyle b="off" i="off"/>
      <a:tcStyle>
        <a:tcBdr/>
      </a:tcStyle>
    </a:band2V>
    <a:lastCol>
      <a:tcTxStyle b="on" i="off">
        <a:font>
          <a:latin typeface="Corbel"/>
          <a:ea typeface="Corbel"/>
          <a:cs typeface="Corbel"/>
        </a:font>
        <a:schemeClr val="lt1"/>
      </a:tcTxStyle>
      <a:tcStyle>
        <a:tcBdr/>
        <a:fill>
          <a:solidFill>
            <a:schemeClr val="accent1"/>
          </a:solidFill>
        </a:fill>
      </a:tcStyle>
    </a:lastCol>
    <a:firstCol>
      <a:tcTxStyle b="on" i="off">
        <a:font>
          <a:latin typeface="Corbel"/>
          <a:ea typeface="Corbel"/>
          <a:cs typeface="Corbel"/>
        </a:font>
        <a:schemeClr val="lt1"/>
      </a:tcTxStyle>
      <a:tcStyle>
        <a:tcBdr/>
        <a:fill>
          <a:solidFill>
            <a:schemeClr val="accent1"/>
          </a:solidFill>
        </a:fill>
      </a:tcStyle>
    </a:firstCol>
    <a:lastRow>
      <a:tcTxStyle b="on" i="off">
        <a:font>
          <a:latin typeface="Corbel"/>
          <a:ea typeface="Corbel"/>
          <a:cs typeface="Corbe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orbel"/>
          <a:ea typeface="Corbel"/>
          <a:cs typeface="Corbe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48F30DAE-3F54-429B-98EC-BC734801245F}" styleName="Table_1">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880" y="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19027a97a9_2_1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7" name="Google Shape;187;g319027a97a9_2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a:extLst>
            <a:ext uri="{FF2B5EF4-FFF2-40B4-BE49-F238E27FC236}">
              <a16:creationId xmlns:a16="http://schemas.microsoft.com/office/drawing/2014/main" id="{078B9245-9221-F47D-9539-C0B387DE8D4B}"/>
            </a:ext>
          </a:extLst>
        </p:cNvPr>
        <p:cNvGrpSpPr/>
        <p:nvPr/>
      </p:nvGrpSpPr>
      <p:grpSpPr>
        <a:xfrm>
          <a:off x="0" y="0"/>
          <a:ext cx="0" cy="0"/>
          <a:chOff x="0" y="0"/>
          <a:chExt cx="0" cy="0"/>
        </a:xfrm>
      </p:grpSpPr>
      <p:sp>
        <p:nvSpPr>
          <p:cNvPr id="261" name="Google Shape;261;g319027a97a9_3_0:notes">
            <a:extLst>
              <a:ext uri="{FF2B5EF4-FFF2-40B4-BE49-F238E27FC236}">
                <a16:creationId xmlns:a16="http://schemas.microsoft.com/office/drawing/2014/main" id="{A76A9122-2D6C-08A9-5B29-26732FE8145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19027a97a9_3_0:notes">
            <a:extLst>
              <a:ext uri="{FF2B5EF4-FFF2-40B4-BE49-F238E27FC236}">
                <a16:creationId xmlns:a16="http://schemas.microsoft.com/office/drawing/2014/main" id="{0017ADEC-B5B0-F79A-0AAA-1F324661DDA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3274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a:extLst>
            <a:ext uri="{FF2B5EF4-FFF2-40B4-BE49-F238E27FC236}">
              <a16:creationId xmlns:a16="http://schemas.microsoft.com/office/drawing/2014/main" id="{E6C510E6-1C54-D091-AB72-76A835847274}"/>
            </a:ext>
          </a:extLst>
        </p:cNvPr>
        <p:cNvGrpSpPr/>
        <p:nvPr/>
      </p:nvGrpSpPr>
      <p:grpSpPr>
        <a:xfrm>
          <a:off x="0" y="0"/>
          <a:ext cx="0" cy="0"/>
          <a:chOff x="0" y="0"/>
          <a:chExt cx="0" cy="0"/>
        </a:xfrm>
      </p:grpSpPr>
      <p:sp>
        <p:nvSpPr>
          <p:cNvPr id="261" name="Google Shape;261;g319027a97a9_3_0:notes">
            <a:extLst>
              <a:ext uri="{FF2B5EF4-FFF2-40B4-BE49-F238E27FC236}">
                <a16:creationId xmlns:a16="http://schemas.microsoft.com/office/drawing/2014/main" id="{99F290D0-C1D2-BC77-0D4B-932CB44B06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19027a97a9_3_0:notes">
            <a:extLst>
              <a:ext uri="{FF2B5EF4-FFF2-40B4-BE49-F238E27FC236}">
                <a16:creationId xmlns:a16="http://schemas.microsoft.com/office/drawing/2014/main" id="{A966A252-4B08-156E-835A-0B1F214C93E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9962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a:extLst>
            <a:ext uri="{FF2B5EF4-FFF2-40B4-BE49-F238E27FC236}">
              <a16:creationId xmlns:a16="http://schemas.microsoft.com/office/drawing/2014/main" id="{EF593C30-6270-1F2F-49D0-738DEF9334F1}"/>
            </a:ext>
          </a:extLst>
        </p:cNvPr>
        <p:cNvGrpSpPr/>
        <p:nvPr/>
      </p:nvGrpSpPr>
      <p:grpSpPr>
        <a:xfrm>
          <a:off x="0" y="0"/>
          <a:ext cx="0" cy="0"/>
          <a:chOff x="0" y="0"/>
          <a:chExt cx="0" cy="0"/>
        </a:xfrm>
      </p:grpSpPr>
      <p:sp>
        <p:nvSpPr>
          <p:cNvPr id="261" name="Google Shape;261;g319027a97a9_3_0:notes">
            <a:extLst>
              <a:ext uri="{FF2B5EF4-FFF2-40B4-BE49-F238E27FC236}">
                <a16:creationId xmlns:a16="http://schemas.microsoft.com/office/drawing/2014/main" id="{3BCBE8D7-6AF5-368C-C67C-C64B318D61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19027a97a9_3_0:notes">
            <a:extLst>
              <a:ext uri="{FF2B5EF4-FFF2-40B4-BE49-F238E27FC236}">
                <a16:creationId xmlns:a16="http://schemas.microsoft.com/office/drawing/2014/main" id="{0C9E87E2-CD87-D4D4-3DB6-9F1DB760EA4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9018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a:extLst>
            <a:ext uri="{FF2B5EF4-FFF2-40B4-BE49-F238E27FC236}">
              <a16:creationId xmlns:a16="http://schemas.microsoft.com/office/drawing/2014/main" id="{2DE58A49-E061-54B7-705D-8C52EE1FC19B}"/>
            </a:ext>
          </a:extLst>
        </p:cNvPr>
        <p:cNvGrpSpPr/>
        <p:nvPr/>
      </p:nvGrpSpPr>
      <p:grpSpPr>
        <a:xfrm>
          <a:off x="0" y="0"/>
          <a:ext cx="0" cy="0"/>
          <a:chOff x="0" y="0"/>
          <a:chExt cx="0" cy="0"/>
        </a:xfrm>
      </p:grpSpPr>
      <p:sp>
        <p:nvSpPr>
          <p:cNvPr id="261" name="Google Shape;261;g319027a97a9_3_0:notes">
            <a:extLst>
              <a:ext uri="{FF2B5EF4-FFF2-40B4-BE49-F238E27FC236}">
                <a16:creationId xmlns:a16="http://schemas.microsoft.com/office/drawing/2014/main" id="{27CF9F7A-B739-B8FA-9E44-E55C794E63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19027a97a9_3_0:notes">
            <a:extLst>
              <a:ext uri="{FF2B5EF4-FFF2-40B4-BE49-F238E27FC236}">
                <a16:creationId xmlns:a16="http://schemas.microsoft.com/office/drawing/2014/main" id="{8E923DC1-0106-1F10-1725-55F5A52B709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2596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a:extLst>
            <a:ext uri="{FF2B5EF4-FFF2-40B4-BE49-F238E27FC236}">
              <a16:creationId xmlns:a16="http://schemas.microsoft.com/office/drawing/2014/main" id="{7CA6B7C3-1C9A-B467-0FE6-DDFF730445AE}"/>
            </a:ext>
          </a:extLst>
        </p:cNvPr>
        <p:cNvGrpSpPr/>
        <p:nvPr/>
      </p:nvGrpSpPr>
      <p:grpSpPr>
        <a:xfrm>
          <a:off x="0" y="0"/>
          <a:ext cx="0" cy="0"/>
          <a:chOff x="0" y="0"/>
          <a:chExt cx="0" cy="0"/>
        </a:xfrm>
      </p:grpSpPr>
      <p:sp>
        <p:nvSpPr>
          <p:cNvPr id="261" name="Google Shape;261;g319027a97a9_3_0:notes">
            <a:extLst>
              <a:ext uri="{FF2B5EF4-FFF2-40B4-BE49-F238E27FC236}">
                <a16:creationId xmlns:a16="http://schemas.microsoft.com/office/drawing/2014/main" id="{4841E58C-DFA2-1CB2-BC4D-7B7014DEC8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19027a97a9_3_0:notes">
            <a:extLst>
              <a:ext uri="{FF2B5EF4-FFF2-40B4-BE49-F238E27FC236}">
                <a16:creationId xmlns:a16="http://schemas.microsoft.com/office/drawing/2014/main" id="{7757FD27-A5AF-E1A1-246B-278F1CC907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5779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19027a97a9_2_2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1" name="Google Shape;341;g319027a97a9_2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19027a97a9_2_1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g319027a97a9_2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19027a97a9_2_1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2" name="Google Shape;202;g319027a97a9_2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19027a97a9_2_1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g319027a97a9_2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319027a97a9_2_19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6" name="Google Shape;256;g319027a97a9_2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a:extLst>
            <a:ext uri="{FF2B5EF4-FFF2-40B4-BE49-F238E27FC236}">
              <a16:creationId xmlns:a16="http://schemas.microsoft.com/office/drawing/2014/main" id="{83E31FCF-3403-2B06-847C-E166DC38E2EA}"/>
            </a:ext>
          </a:extLst>
        </p:cNvPr>
        <p:cNvGrpSpPr/>
        <p:nvPr/>
      </p:nvGrpSpPr>
      <p:grpSpPr>
        <a:xfrm>
          <a:off x="0" y="0"/>
          <a:ext cx="0" cy="0"/>
          <a:chOff x="0" y="0"/>
          <a:chExt cx="0" cy="0"/>
        </a:xfrm>
      </p:grpSpPr>
      <p:sp>
        <p:nvSpPr>
          <p:cNvPr id="255" name="Google Shape;255;g319027a97a9_2_191:notes">
            <a:extLst>
              <a:ext uri="{FF2B5EF4-FFF2-40B4-BE49-F238E27FC236}">
                <a16:creationId xmlns:a16="http://schemas.microsoft.com/office/drawing/2014/main" id="{6AFC9602-DA18-73AB-4D79-4DA182C0B8F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6" name="Google Shape;256;g319027a97a9_2_191:notes">
            <a:extLst>
              <a:ext uri="{FF2B5EF4-FFF2-40B4-BE49-F238E27FC236}">
                <a16:creationId xmlns:a16="http://schemas.microsoft.com/office/drawing/2014/main" id="{BDF9FAFD-A124-C37E-FAEB-E36E4DE5FE3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49402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19027a97a9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19027a97a9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a:extLst>
            <a:ext uri="{FF2B5EF4-FFF2-40B4-BE49-F238E27FC236}">
              <a16:creationId xmlns:a16="http://schemas.microsoft.com/office/drawing/2014/main" id="{6A23532D-8740-BA24-D98D-9D1100AB7816}"/>
            </a:ext>
          </a:extLst>
        </p:cNvPr>
        <p:cNvGrpSpPr/>
        <p:nvPr/>
      </p:nvGrpSpPr>
      <p:grpSpPr>
        <a:xfrm>
          <a:off x="0" y="0"/>
          <a:ext cx="0" cy="0"/>
          <a:chOff x="0" y="0"/>
          <a:chExt cx="0" cy="0"/>
        </a:xfrm>
      </p:grpSpPr>
      <p:sp>
        <p:nvSpPr>
          <p:cNvPr id="261" name="Google Shape;261;g319027a97a9_3_0:notes">
            <a:extLst>
              <a:ext uri="{FF2B5EF4-FFF2-40B4-BE49-F238E27FC236}">
                <a16:creationId xmlns:a16="http://schemas.microsoft.com/office/drawing/2014/main" id="{951152EB-21AD-C72F-03AF-D75BB912C0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19027a97a9_3_0:notes">
            <a:extLst>
              <a:ext uri="{FF2B5EF4-FFF2-40B4-BE49-F238E27FC236}">
                <a16:creationId xmlns:a16="http://schemas.microsoft.com/office/drawing/2014/main" id="{D3F095BD-1DAF-8E53-A775-290B5A6992E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652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a:extLst>
            <a:ext uri="{FF2B5EF4-FFF2-40B4-BE49-F238E27FC236}">
              <a16:creationId xmlns:a16="http://schemas.microsoft.com/office/drawing/2014/main" id="{96850F1F-04C0-DECA-D6E0-4E54E96CAB97}"/>
            </a:ext>
          </a:extLst>
        </p:cNvPr>
        <p:cNvGrpSpPr/>
        <p:nvPr/>
      </p:nvGrpSpPr>
      <p:grpSpPr>
        <a:xfrm>
          <a:off x="0" y="0"/>
          <a:ext cx="0" cy="0"/>
          <a:chOff x="0" y="0"/>
          <a:chExt cx="0" cy="0"/>
        </a:xfrm>
      </p:grpSpPr>
      <p:sp>
        <p:nvSpPr>
          <p:cNvPr id="261" name="Google Shape;261;g319027a97a9_3_0:notes">
            <a:extLst>
              <a:ext uri="{FF2B5EF4-FFF2-40B4-BE49-F238E27FC236}">
                <a16:creationId xmlns:a16="http://schemas.microsoft.com/office/drawing/2014/main" id="{BC7F483D-DC11-D848-2455-6F5BA23522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19027a97a9_3_0:notes">
            <a:extLst>
              <a:ext uri="{FF2B5EF4-FFF2-40B4-BE49-F238E27FC236}">
                <a16:creationId xmlns:a16="http://schemas.microsoft.com/office/drawing/2014/main" id="{E26C706D-52A2-F7C5-8D33-A60A5A74CB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7148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63"/>
        <p:cNvGrpSpPr/>
        <p:nvPr/>
      </p:nvGrpSpPr>
      <p:grpSpPr>
        <a:xfrm>
          <a:off x="0" y="0"/>
          <a:ext cx="0" cy="0"/>
          <a:chOff x="0" y="0"/>
          <a:chExt cx="0" cy="0"/>
        </a:xfrm>
      </p:grpSpPr>
      <p:grpSp>
        <p:nvGrpSpPr>
          <p:cNvPr id="64" name="Google Shape;64;p14"/>
          <p:cNvGrpSpPr/>
          <p:nvPr/>
        </p:nvGrpSpPr>
        <p:grpSpPr>
          <a:xfrm>
            <a:off x="203200" y="0"/>
            <a:ext cx="3778250" cy="5143501"/>
            <a:chOff x="203200" y="0"/>
            <a:chExt cx="3778250" cy="6858001"/>
          </a:xfrm>
        </p:grpSpPr>
        <p:sp>
          <p:nvSpPr>
            <p:cNvPr id="65" name="Google Shape;65;p14"/>
            <p:cNvSpPr/>
            <p:nvPr/>
          </p:nvSpPr>
          <p:spPr>
            <a:xfrm>
              <a:off x="641350" y="0"/>
              <a:ext cx="1365250" cy="3971925"/>
            </a:xfrm>
            <a:custGeom>
              <a:avLst/>
              <a:gdLst/>
              <a:ahLst/>
              <a:cxnLst/>
              <a:rect l="l" t="t" r="r" b="b"/>
              <a:pathLst>
                <a:path w="860" h="2502" extrusionOk="0">
                  <a:moveTo>
                    <a:pt x="0" y="2445"/>
                  </a:moveTo>
                  <a:lnTo>
                    <a:pt x="228" y="2502"/>
                  </a:lnTo>
                  <a:lnTo>
                    <a:pt x="860" y="0"/>
                  </a:lnTo>
                  <a:lnTo>
                    <a:pt x="620" y="0"/>
                  </a:lnTo>
                  <a:lnTo>
                    <a:pt x="0" y="2445"/>
                  </a:lnTo>
                  <a:close/>
                </a:path>
              </a:pathLst>
            </a:custGeom>
            <a:solidFill>
              <a:schemeClr val="accent1"/>
            </a:solidFill>
            <a:ln>
              <a:noFill/>
            </a:ln>
          </p:spPr>
        </p:sp>
        <p:sp>
          <p:nvSpPr>
            <p:cNvPr id="66" name="Google Shape;66;p14"/>
            <p:cNvSpPr/>
            <p:nvPr/>
          </p:nvSpPr>
          <p:spPr>
            <a:xfrm>
              <a:off x="203200" y="0"/>
              <a:ext cx="1336675" cy="3862388"/>
            </a:xfrm>
            <a:custGeom>
              <a:avLst/>
              <a:gdLst/>
              <a:ahLst/>
              <a:cxnLst/>
              <a:rect l="l" t="t" r="r" b="b"/>
              <a:pathLst>
                <a:path w="842" h="2433" extrusionOk="0">
                  <a:moveTo>
                    <a:pt x="842" y="0"/>
                  </a:moveTo>
                  <a:lnTo>
                    <a:pt x="602" y="0"/>
                  </a:lnTo>
                  <a:lnTo>
                    <a:pt x="0" y="2376"/>
                  </a:lnTo>
                  <a:lnTo>
                    <a:pt x="228" y="2433"/>
                  </a:lnTo>
                  <a:lnTo>
                    <a:pt x="842" y="0"/>
                  </a:lnTo>
                  <a:close/>
                </a:path>
              </a:pathLst>
            </a:custGeom>
            <a:solidFill>
              <a:srgbClr val="595959"/>
            </a:solidFill>
            <a:ln>
              <a:noFill/>
            </a:ln>
          </p:spPr>
        </p:sp>
        <p:sp>
          <p:nvSpPr>
            <p:cNvPr id="67" name="Google Shape;67;p14"/>
            <p:cNvSpPr/>
            <p:nvPr/>
          </p:nvSpPr>
          <p:spPr>
            <a:xfrm>
              <a:off x="207963" y="3776663"/>
              <a:ext cx="1936750" cy="3081338"/>
            </a:xfrm>
            <a:custGeom>
              <a:avLst/>
              <a:gdLst/>
              <a:ahLst/>
              <a:cxnLst/>
              <a:rect l="l" t="t" r="r" b="b"/>
              <a:pathLst>
                <a:path w="1220" h="1941" extrusionOk="0">
                  <a:moveTo>
                    <a:pt x="0" y="0"/>
                  </a:moveTo>
                  <a:lnTo>
                    <a:pt x="1166" y="1941"/>
                  </a:lnTo>
                  <a:lnTo>
                    <a:pt x="1220" y="1941"/>
                  </a:lnTo>
                  <a:lnTo>
                    <a:pt x="0" y="0"/>
                  </a:lnTo>
                  <a:close/>
                </a:path>
              </a:pathLst>
            </a:custGeom>
            <a:solidFill>
              <a:srgbClr val="262626"/>
            </a:solidFill>
            <a:ln>
              <a:noFill/>
            </a:ln>
          </p:spPr>
        </p:sp>
        <p:sp>
          <p:nvSpPr>
            <p:cNvPr id="68" name="Google Shape;68;p14"/>
            <p:cNvSpPr/>
            <p:nvPr/>
          </p:nvSpPr>
          <p:spPr>
            <a:xfrm>
              <a:off x="646113" y="3886200"/>
              <a:ext cx="2373313" cy="2971800"/>
            </a:xfrm>
            <a:custGeom>
              <a:avLst/>
              <a:gdLst/>
              <a:ahLst/>
              <a:cxnLst/>
              <a:rect l="l" t="t" r="r" b="b"/>
              <a:pathLst>
                <a:path w="1495" h="1872" extrusionOk="0">
                  <a:moveTo>
                    <a:pt x="1495" y="1872"/>
                  </a:moveTo>
                  <a:lnTo>
                    <a:pt x="0" y="0"/>
                  </a:lnTo>
                  <a:lnTo>
                    <a:pt x="1442" y="1872"/>
                  </a:lnTo>
                  <a:lnTo>
                    <a:pt x="1495" y="1872"/>
                  </a:lnTo>
                  <a:close/>
                </a:path>
              </a:pathLst>
            </a:custGeom>
            <a:solidFill>
              <a:srgbClr val="0B5982"/>
            </a:solidFill>
            <a:ln>
              <a:noFill/>
            </a:ln>
          </p:spPr>
        </p:sp>
        <p:sp>
          <p:nvSpPr>
            <p:cNvPr id="69" name="Google Shape;69;p14"/>
            <p:cNvSpPr/>
            <p:nvPr/>
          </p:nvSpPr>
          <p:spPr>
            <a:xfrm>
              <a:off x="641350" y="3881438"/>
              <a:ext cx="3340100" cy="2976563"/>
            </a:xfrm>
            <a:custGeom>
              <a:avLst/>
              <a:gdLst/>
              <a:ahLst/>
              <a:cxnLst/>
              <a:rect l="l" t="t" r="r" b="b"/>
              <a:pathLst>
                <a:path w="2104" h="1875" extrusionOk="0">
                  <a:moveTo>
                    <a:pt x="0" y="0"/>
                  </a:moveTo>
                  <a:lnTo>
                    <a:pt x="3" y="3"/>
                  </a:lnTo>
                  <a:lnTo>
                    <a:pt x="1498" y="1875"/>
                  </a:lnTo>
                  <a:lnTo>
                    <a:pt x="2104" y="1875"/>
                  </a:lnTo>
                  <a:lnTo>
                    <a:pt x="228" y="57"/>
                  </a:lnTo>
                  <a:lnTo>
                    <a:pt x="0" y="0"/>
                  </a:lnTo>
                  <a:close/>
                </a:path>
              </a:pathLst>
            </a:custGeom>
            <a:solidFill>
              <a:srgbClr val="1186C3"/>
            </a:solidFill>
            <a:ln>
              <a:noFill/>
            </a:ln>
          </p:spPr>
        </p:sp>
        <p:sp>
          <p:nvSpPr>
            <p:cNvPr id="70" name="Google Shape;70;p14"/>
            <p:cNvSpPr/>
            <p:nvPr/>
          </p:nvSpPr>
          <p:spPr>
            <a:xfrm>
              <a:off x="203200" y="3771900"/>
              <a:ext cx="2660650" cy="3086100"/>
            </a:xfrm>
            <a:custGeom>
              <a:avLst/>
              <a:gdLst/>
              <a:ahLst/>
              <a:cxnLst/>
              <a:rect l="l" t="t" r="r" b="b"/>
              <a:pathLst>
                <a:path w="1676" h="1944" extrusionOk="0">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rgbClr val="3F3F3F"/>
            </a:solidFill>
            <a:ln>
              <a:noFill/>
            </a:ln>
          </p:spPr>
        </p:sp>
      </p:grpSp>
      <p:sp>
        <p:nvSpPr>
          <p:cNvPr id="71" name="Google Shape;71;p14"/>
          <p:cNvSpPr txBox="1">
            <a:spLocks noGrp="1"/>
          </p:cNvSpPr>
          <p:nvPr>
            <p:ph type="ctrTitle"/>
          </p:nvPr>
        </p:nvSpPr>
        <p:spPr>
          <a:xfrm>
            <a:off x="1739673" y="685801"/>
            <a:ext cx="6947127" cy="26162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5400"/>
              <a:buFont typeface="Corbel"/>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subTitle" idx="1"/>
          </p:nvPr>
        </p:nvSpPr>
        <p:spPr>
          <a:xfrm>
            <a:off x="2924238" y="3302000"/>
            <a:ext cx="5762563" cy="1023398"/>
          </a:xfrm>
          <a:prstGeom prst="rect">
            <a:avLst/>
          </a:prstGeom>
          <a:noFill/>
          <a:ln>
            <a:noFill/>
          </a:ln>
        </p:spPr>
        <p:txBody>
          <a:bodyPr spcFirstLastPara="1" wrap="square" lIns="91425" tIns="45700" rIns="91425" bIns="45700" anchor="t" anchorCtr="0">
            <a:normAutofit/>
          </a:bodyPr>
          <a:lstStyle>
            <a:lvl1pPr lvl="0" algn="r">
              <a:spcBef>
                <a:spcPts val="360"/>
              </a:spcBef>
              <a:spcAft>
                <a:spcPts val="0"/>
              </a:spcAft>
              <a:buSzPts val="2610"/>
              <a:buNone/>
              <a:defRPr sz="18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a:endParaRPr/>
          </a:p>
        </p:txBody>
      </p:sp>
      <p:sp>
        <p:nvSpPr>
          <p:cNvPr id="73" name="Google Shape;73;p14"/>
          <p:cNvSpPr txBox="1">
            <a:spLocks noGrp="1"/>
          </p:cNvSpPr>
          <p:nvPr>
            <p:ph type="dt" idx="10"/>
          </p:nvPr>
        </p:nvSpPr>
        <p:spPr>
          <a:xfrm>
            <a:off x="7325773" y="4588002"/>
            <a:ext cx="857473"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4"/>
          <p:cNvSpPr txBox="1">
            <a:spLocks noGrp="1"/>
          </p:cNvSpPr>
          <p:nvPr>
            <p:ph type="ftr" idx="11"/>
          </p:nvPr>
        </p:nvSpPr>
        <p:spPr>
          <a:xfrm>
            <a:off x="3623733" y="4588002"/>
            <a:ext cx="3609438"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4"/>
          <p:cNvSpPr txBox="1">
            <a:spLocks noGrp="1"/>
          </p:cNvSpPr>
          <p:nvPr>
            <p:ph type="sldNum" idx="12"/>
          </p:nvPr>
        </p:nvSpPr>
        <p:spPr>
          <a:xfrm>
            <a:off x="8275320" y="4588002"/>
            <a:ext cx="41148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1000"/>
              <a:buFont typeface="Corbel"/>
              <a:buNone/>
              <a:defRPr/>
            </a:lvl1pPr>
            <a:lvl2pPr marL="0" lvl="1" indent="0" algn="r">
              <a:spcBef>
                <a:spcPts val="0"/>
              </a:spcBef>
              <a:spcAft>
                <a:spcPts val="0"/>
              </a:spcAft>
              <a:buClr>
                <a:schemeClr val="dk1"/>
              </a:buClr>
              <a:buSzPts val="1000"/>
              <a:buFont typeface="Corbel"/>
              <a:buNone/>
              <a:defRPr/>
            </a:lvl2pPr>
            <a:lvl3pPr marL="0" lvl="2" indent="0" algn="r">
              <a:spcBef>
                <a:spcPts val="0"/>
              </a:spcBef>
              <a:spcAft>
                <a:spcPts val="0"/>
              </a:spcAft>
              <a:buClr>
                <a:schemeClr val="dk1"/>
              </a:buClr>
              <a:buSzPts val="1000"/>
              <a:buFont typeface="Corbel"/>
              <a:buNone/>
              <a:defRPr/>
            </a:lvl3pPr>
            <a:lvl4pPr marL="0" lvl="3" indent="0" algn="r">
              <a:spcBef>
                <a:spcPts val="0"/>
              </a:spcBef>
              <a:spcAft>
                <a:spcPts val="0"/>
              </a:spcAft>
              <a:buClr>
                <a:schemeClr val="dk1"/>
              </a:buClr>
              <a:buSzPts val="1000"/>
              <a:buFont typeface="Corbel"/>
              <a:buNone/>
              <a:defRPr/>
            </a:lvl4pPr>
            <a:lvl5pPr marL="0" lvl="4" indent="0" algn="r">
              <a:spcBef>
                <a:spcPts val="0"/>
              </a:spcBef>
              <a:spcAft>
                <a:spcPts val="0"/>
              </a:spcAft>
              <a:buClr>
                <a:schemeClr val="dk1"/>
              </a:buClr>
              <a:buSzPts val="1000"/>
              <a:buFont typeface="Corbel"/>
              <a:buNone/>
              <a:defRPr/>
            </a:lvl5pPr>
            <a:lvl6pPr marL="0" lvl="5" indent="0" algn="r">
              <a:spcBef>
                <a:spcPts val="0"/>
              </a:spcBef>
              <a:spcAft>
                <a:spcPts val="0"/>
              </a:spcAft>
              <a:buClr>
                <a:schemeClr val="dk1"/>
              </a:buClr>
              <a:buSzPts val="1000"/>
              <a:buFont typeface="Corbel"/>
              <a:buNone/>
              <a:defRPr/>
            </a:lvl6pPr>
            <a:lvl7pPr marL="0" lvl="6" indent="0" algn="r">
              <a:spcBef>
                <a:spcPts val="0"/>
              </a:spcBef>
              <a:spcAft>
                <a:spcPts val="0"/>
              </a:spcAft>
              <a:buClr>
                <a:schemeClr val="dk1"/>
              </a:buClr>
              <a:buSzPts val="1000"/>
              <a:buFont typeface="Corbel"/>
              <a:buNone/>
              <a:defRPr/>
            </a:lvl7pPr>
            <a:lvl8pPr marL="0" lvl="7" indent="0" algn="r">
              <a:spcBef>
                <a:spcPts val="0"/>
              </a:spcBef>
              <a:spcAft>
                <a:spcPts val="0"/>
              </a:spcAft>
              <a:buClr>
                <a:schemeClr val="dk1"/>
              </a:buClr>
              <a:buSzPts val="1000"/>
              <a:buFont typeface="Corbel"/>
              <a:buNone/>
              <a:defRPr/>
            </a:lvl8pPr>
            <a:lvl9pPr marL="0" lvl="8" indent="0" algn="r">
              <a:spcBef>
                <a:spcPts val="0"/>
              </a:spcBef>
              <a:spcAft>
                <a:spcPts val="0"/>
              </a:spcAft>
              <a:buClr>
                <a:schemeClr val="dk1"/>
              </a:buClr>
              <a:buSzPts val="1000"/>
              <a:buFont typeface="Corbel"/>
              <a:buNone/>
              <a:defRPr/>
            </a:lvl9pPr>
          </a:lstStyle>
          <a:p>
            <a:pPr marL="0" lvl="0" indent="0" algn="r" rtl="0">
              <a:spcBef>
                <a:spcPts val="0"/>
              </a:spcBef>
              <a:spcAft>
                <a:spcPts val="0"/>
              </a:spcAft>
              <a:buNone/>
            </a:pPr>
            <a:fld id="{00000000-1234-1234-1234-123412341234}" type="slidenum">
              <a:rPr lang="en"/>
              <a:t>‹#›</a:t>
            </a:fld>
            <a:endParaRPr/>
          </a:p>
        </p:txBody>
      </p:sp>
      <p:sp>
        <p:nvSpPr>
          <p:cNvPr id="76" name="Google Shape;76;p14"/>
          <p:cNvSpPr/>
          <p:nvPr/>
        </p:nvSpPr>
        <p:spPr>
          <a:xfrm>
            <a:off x="203200" y="2828925"/>
            <a:ext cx="361950" cy="67866"/>
          </a:xfrm>
          <a:custGeom>
            <a:avLst/>
            <a:gdLst/>
            <a:ahLst/>
            <a:cxnLst/>
            <a:rect l="l" t="t" r="r" b="b"/>
            <a:pathLst>
              <a:path w="228" h="57" extrusionOk="0">
                <a:moveTo>
                  <a:pt x="228" y="57"/>
                </a:moveTo>
                <a:lnTo>
                  <a:pt x="0" y="0"/>
                </a:lnTo>
                <a:lnTo>
                  <a:pt x="222" y="54"/>
                </a:lnTo>
                <a:lnTo>
                  <a:pt x="228" y="57"/>
                </a:lnTo>
                <a:close/>
              </a:path>
            </a:pathLst>
          </a:custGeom>
          <a:solidFill>
            <a:srgbClr val="29ABE2"/>
          </a:solidFill>
          <a:ln>
            <a:noFill/>
          </a:ln>
        </p:spPr>
      </p:sp>
      <p:sp>
        <p:nvSpPr>
          <p:cNvPr id="77" name="Google Shape;77;p14"/>
          <p:cNvSpPr/>
          <p:nvPr/>
        </p:nvSpPr>
        <p:spPr>
          <a:xfrm>
            <a:off x="560388" y="2900363"/>
            <a:ext cx="61913" cy="60722"/>
          </a:xfrm>
          <a:custGeom>
            <a:avLst/>
            <a:gdLst/>
            <a:ahLst/>
            <a:cxnLst/>
            <a:rect l="l" t="t" r="r" b="b"/>
            <a:pathLst>
              <a:path w="39" h="51" extrusionOk="0">
                <a:moveTo>
                  <a:pt x="0" y="0"/>
                </a:moveTo>
                <a:lnTo>
                  <a:pt x="39" y="51"/>
                </a:lnTo>
                <a:lnTo>
                  <a:pt x="3" y="0"/>
                </a:lnTo>
                <a:lnTo>
                  <a:pt x="0" y="0"/>
                </a:lnTo>
                <a:close/>
              </a:path>
            </a:pathLst>
          </a:custGeom>
          <a:solidFill>
            <a:srgbClr val="29ABE2"/>
          </a:solid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982133" y="342901"/>
            <a:ext cx="7704667" cy="14859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5"/>
          <p:cNvSpPr txBox="1">
            <a:spLocks noGrp="1"/>
          </p:cNvSpPr>
          <p:nvPr>
            <p:ph type="body" idx="1"/>
          </p:nvPr>
        </p:nvSpPr>
        <p:spPr>
          <a:xfrm>
            <a:off x="982133" y="2000250"/>
            <a:ext cx="7704667" cy="2499612"/>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81" name="Google Shape;81;p15"/>
          <p:cNvSpPr txBox="1">
            <a:spLocks noGrp="1"/>
          </p:cNvSpPr>
          <p:nvPr>
            <p:ph type="dt" idx="10"/>
          </p:nvPr>
        </p:nvSpPr>
        <p:spPr>
          <a:xfrm>
            <a:off x="7344329" y="4581130"/>
            <a:ext cx="857473"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5"/>
          <p:cNvSpPr txBox="1">
            <a:spLocks noGrp="1"/>
          </p:cNvSpPr>
          <p:nvPr>
            <p:ph type="ftr" idx="11"/>
          </p:nvPr>
        </p:nvSpPr>
        <p:spPr>
          <a:xfrm>
            <a:off x="1972647" y="4581130"/>
            <a:ext cx="5314517"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5"/>
          <p:cNvSpPr txBox="1">
            <a:spLocks noGrp="1"/>
          </p:cNvSpPr>
          <p:nvPr>
            <p:ph type="sldNum" idx="12"/>
          </p:nvPr>
        </p:nvSpPr>
        <p:spPr>
          <a:xfrm>
            <a:off x="8258967" y="4581130"/>
            <a:ext cx="427833"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1000"/>
              <a:buFont typeface="Corbel"/>
              <a:buNone/>
              <a:defRPr/>
            </a:lvl1pPr>
            <a:lvl2pPr marL="0" lvl="1" indent="0" algn="r">
              <a:spcBef>
                <a:spcPts val="0"/>
              </a:spcBef>
              <a:spcAft>
                <a:spcPts val="0"/>
              </a:spcAft>
              <a:buClr>
                <a:schemeClr val="dk1"/>
              </a:buClr>
              <a:buSzPts val="1000"/>
              <a:buFont typeface="Corbel"/>
              <a:buNone/>
              <a:defRPr/>
            </a:lvl2pPr>
            <a:lvl3pPr marL="0" lvl="2" indent="0" algn="r">
              <a:spcBef>
                <a:spcPts val="0"/>
              </a:spcBef>
              <a:spcAft>
                <a:spcPts val="0"/>
              </a:spcAft>
              <a:buClr>
                <a:schemeClr val="dk1"/>
              </a:buClr>
              <a:buSzPts val="1000"/>
              <a:buFont typeface="Corbel"/>
              <a:buNone/>
              <a:defRPr/>
            </a:lvl3pPr>
            <a:lvl4pPr marL="0" lvl="3" indent="0" algn="r">
              <a:spcBef>
                <a:spcPts val="0"/>
              </a:spcBef>
              <a:spcAft>
                <a:spcPts val="0"/>
              </a:spcAft>
              <a:buClr>
                <a:schemeClr val="dk1"/>
              </a:buClr>
              <a:buSzPts val="1000"/>
              <a:buFont typeface="Corbel"/>
              <a:buNone/>
              <a:defRPr/>
            </a:lvl4pPr>
            <a:lvl5pPr marL="0" lvl="4" indent="0" algn="r">
              <a:spcBef>
                <a:spcPts val="0"/>
              </a:spcBef>
              <a:spcAft>
                <a:spcPts val="0"/>
              </a:spcAft>
              <a:buClr>
                <a:schemeClr val="dk1"/>
              </a:buClr>
              <a:buSzPts val="1000"/>
              <a:buFont typeface="Corbel"/>
              <a:buNone/>
              <a:defRPr/>
            </a:lvl5pPr>
            <a:lvl6pPr marL="0" lvl="5" indent="0" algn="r">
              <a:spcBef>
                <a:spcPts val="0"/>
              </a:spcBef>
              <a:spcAft>
                <a:spcPts val="0"/>
              </a:spcAft>
              <a:buClr>
                <a:schemeClr val="dk1"/>
              </a:buClr>
              <a:buSzPts val="1000"/>
              <a:buFont typeface="Corbel"/>
              <a:buNone/>
              <a:defRPr/>
            </a:lvl6pPr>
            <a:lvl7pPr marL="0" lvl="6" indent="0" algn="r">
              <a:spcBef>
                <a:spcPts val="0"/>
              </a:spcBef>
              <a:spcAft>
                <a:spcPts val="0"/>
              </a:spcAft>
              <a:buClr>
                <a:schemeClr val="dk1"/>
              </a:buClr>
              <a:buSzPts val="1000"/>
              <a:buFont typeface="Corbel"/>
              <a:buNone/>
              <a:defRPr/>
            </a:lvl7pPr>
            <a:lvl8pPr marL="0" lvl="7" indent="0" algn="r">
              <a:spcBef>
                <a:spcPts val="0"/>
              </a:spcBef>
              <a:spcAft>
                <a:spcPts val="0"/>
              </a:spcAft>
              <a:buClr>
                <a:schemeClr val="dk1"/>
              </a:buClr>
              <a:buSzPts val="1000"/>
              <a:buFont typeface="Corbel"/>
              <a:buNone/>
              <a:defRPr/>
            </a:lvl8pPr>
            <a:lvl9pPr marL="0" lvl="8" indent="0" algn="r">
              <a:spcBef>
                <a:spcPts val="0"/>
              </a:spcBef>
              <a:spcAft>
                <a:spcPts val="0"/>
              </a:spcAft>
              <a:buClr>
                <a:schemeClr val="dk1"/>
              </a:buClr>
              <a:buSzPts val="1000"/>
              <a:buFont typeface="Corbe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982133" y="342901"/>
            <a:ext cx="7704667" cy="14859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7"/>
          <p:cNvSpPr txBox="1">
            <a:spLocks noGrp="1"/>
          </p:cNvSpPr>
          <p:nvPr>
            <p:ph type="dt" idx="10"/>
          </p:nvPr>
        </p:nvSpPr>
        <p:spPr>
          <a:xfrm>
            <a:off x="7358679" y="4587052"/>
            <a:ext cx="857473"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
          <p:cNvSpPr txBox="1">
            <a:spLocks noGrp="1"/>
          </p:cNvSpPr>
          <p:nvPr>
            <p:ph type="ftr" idx="11"/>
          </p:nvPr>
        </p:nvSpPr>
        <p:spPr>
          <a:xfrm>
            <a:off x="1986997" y="4587052"/>
            <a:ext cx="5314517"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sldNum" idx="12"/>
          </p:nvPr>
        </p:nvSpPr>
        <p:spPr>
          <a:xfrm>
            <a:off x="8273317" y="4587052"/>
            <a:ext cx="413483"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1000"/>
              <a:buFont typeface="Corbel"/>
              <a:buNone/>
              <a:defRPr/>
            </a:lvl1pPr>
            <a:lvl2pPr marL="0" lvl="1" indent="0" algn="r">
              <a:spcBef>
                <a:spcPts val="0"/>
              </a:spcBef>
              <a:spcAft>
                <a:spcPts val="0"/>
              </a:spcAft>
              <a:buClr>
                <a:schemeClr val="dk1"/>
              </a:buClr>
              <a:buSzPts val="1000"/>
              <a:buFont typeface="Corbel"/>
              <a:buNone/>
              <a:defRPr/>
            </a:lvl2pPr>
            <a:lvl3pPr marL="0" lvl="2" indent="0" algn="r">
              <a:spcBef>
                <a:spcPts val="0"/>
              </a:spcBef>
              <a:spcAft>
                <a:spcPts val="0"/>
              </a:spcAft>
              <a:buClr>
                <a:schemeClr val="dk1"/>
              </a:buClr>
              <a:buSzPts val="1000"/>
              <a:buFont typeface="Corbel"/>
              <a:buNone/>
              <a:defRPr/>
            </a:lvl3pPr>
            <a:lvl4pPr marL="0" lvl="3" indent="0" algn="r">
              <a:spcBef>
                <a:spcPts val="0"/>
              </a:spcBef>
              <a:spcAft>
                <a:spcPts val="0"/>
              </a:spcAft>
              <a:buClr>
                <a:schemeClr val="dk1"/>
              </a:buClr>
              <a:buSzPts val="1000"/>
              <a:buFont typeface="Corbel"/>
              <a:buNone/>
              <a:defRPr/>
            </a:lvl4pPr>
            <a:lvl5pPr marL="0" lvl="4" indent="0" algn="r">
              <a:spcBef>
                <a:spcPts val="0"/>
              </a:spcBef>
              <a:spcAft>
                <a:spcPts val="0"/>
              </a:spcAft>
              <a:buClr>
                <a:schemeClr val="dk1"/>
              </a:buClr>
              <a:buSzPts val="1000"/>
              <a:buFont typeface="Corbel"/>
              <a:buNone/>
              <a:defRPr/>
            </a:lvl5pPr>
            <a:lvl6pPr marL="0" lvl="5" indent="0" algn="r">
              <a:spcBef>
                <a:spcPts val="0"/>
              </a:spcBef>
              <a:spcAft>
                <a:spcPts val="0"/>
              </a:spcAft>
              <a:buClr>
                <a:schemeClr val="dk1"/>
              </a:buClr>
              <a:buSzPts val="1000"/>
              <a:buFont typeface="Corbel"/>
              <a:buNone/>
              <a:defRPr/>
            </a:lvl6pPr>
            <a:lvl7pPr marL="0" lvl="6" indent="0" algn="r">
              <a:spcBef>
                <a:spcPts val="0"/>
              </a:spcBef>
              <a:spcAft>
                <a:spcPts val="0"/>
              </a:spcAft>
              <a:buClr>
                <a:schemeClr val="dk1"/>
              </a:buClr>
              <a:buSzPts val="1000"/>
              <a:buFont typeface="Corbel"/>
              <a:buNone/>
              <a:defRPr/>
            </a:lvl7pPr>
            <a:lvl8pPr marL="0" lvl="7" indent="0" algn="r">
              <a:spcBef>
                <a:spcPts val="0"/>
              </a:spcBef>
              <a:spcAft>
                <a:spcPts val="0"/>
              </a:spcAft>
              <a:buClr>
                <a:schemeClr val="dk1"/>
              </a:buClr>
              <a:buSzPts val="1000"/>
              <a:buFont typeface="Corbel"/>
              <a:buNone/>
              <a:defRPr/>
            </a:lvl8pPr>
            <a:lvl9pPr marL="0" lvl="8" indent="0" algn="r">
              <a:spcBef>
                <a:spcPts val="0"/>
              </a:spcBef>
              <a:spcAft>
                <a:spcPts val="0"/>
              </a:spcAft>
              <a:buClr>
                <a:schemeClr val="dk1"/>
              </a:buClr>
              <a:buSzPts val="1000"/>
              <a:buFont typeface="Corbe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1986995" y="2000249"/>
            <a:ext cx="6699805" cy="1770053"/>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4000"/>
              <a:buFont typeface="Corbel"/>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8"/>
          <p:cNvSpPr txBox="1">
            <a:spLocks noGrp="1"/>
          </p:cNvSpPr>
          <p:nvPr>
            <p:ph type="body" idx="1"/>
          </p:nvPr>
        </p:nvSpPr>
        <p:spPr>
          <a:xfrm>
            <a:off x="1986998" y="3770302"/>
            <a:ext cx="6699802" cy="6453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96" name="Google Shape;96;p18"/>
          <p:cNvSpPr txBox="1">
            <a:spLocks noGrp="1"/>
          </p:cNvSpPr>
          <p:nvPr>
            <p:ph type="dt" idx="10"/>
          </p:nvPr>
        </p:nvSpPr>
        <p:spPr>
          <a:xfrm>
            <a:off x="7358679" y="4587052"/>
            <a:ext cx="857473"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8"/>
          <p:cNvSpPr txBox="1">
            <a:spLocks noGrp="1"/>
          </p:cNvSpPr>
          <p:nvPr>
            <p:ph type="ftr" idx="11"/>
          </p:nvPr>
        </p:nvSpPr>
        <p:spPr>
          <a:xfrm>
            <a:off x="1986997" y="4587052"/>
            <a:ext cx="5314517"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8"/>
          <p:cNvSpPr txBox="1">
            <a:spLocks noGrp="1"/>
          </p:cNvSpPr>
          <p:nvPr>
            <p:ph type="sldNum" idx="12"/>
          </p:nvPr>
        </p:nvSpPr>
        <p:spPr>
          <a:xfrm>
            <a:off x="8273317" y="4587052"/>
            <a:ext cx="413483"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1000"/>
              <a:buFont typeface="Corbel"/>
              <a:buNone/>
              <a:defRPr/>
            </a:lvl1pPr>
            <a:lvl2pPr marL="0" lvl="1" indent="0" algn="r">
              <a:spcBef>
                <a:spcPts val="0"/>
              </a:spcBef>
              <a:spcAft>
                <a:spcPts val="0"/>
              </a:spcAft>
              <a:buClr>
                <a:schemeClr val="dk1"/>
              </a:buClr>
              <a:buSzPts val="1000"/>
              <a:buFont typeface="Corbel"/>
              <a:buNone/>
              <a:defRPr/>
            </a:lvl2pPr>
            <a:lvl3pPr marL="0" lvl="2" indent="0" algn="r">
              <a:spcBef>
                <a:spcPts val="0"/>
              </a:spcBef>
              <a:spcAft>
                <a:spcPts val="0"/>
              </a:spcAft>
              <a:buClr>
                <a:schemeClr val="dk1"/>
              </a:buClr>
              <a:buSzPts val="1000"/>
              <a:buFont typeface="Corbel"/>
              <a:buNone/>
              <a:defRPr/>
            </a:lvl3pPr>
            <a:lvl4pPr marL="0" lvl="3" indent="0" algn="r">
              <a:spcBef>
                <a:spcPts val="0"/>
              </a:spcBef>
              <a:spcAft>
                <a:spcPts val="0"/>
              </a:spcAft>
              <a:buClr>
                <a:schemeClr val="dk1"/>
              </a:buClr>
              <a:buSzPts val="1000"/>
              <a:buFont typeface="Corbel"/>
              <a:buNone/>
              <a:defRPr/>
            </a:lvl4pPr>
            <a:lvl5pPr marL="0" lvl="4" indent="0" algn="r">
              <a:spcBef>
                <a:spcPts val="0"/>
              </a:spcBef>
              <a:spcAft>
                <a:spcPts val="0"/>
              </a:spcAft>
              <a:buClr>
                <a:schemeClr val="dk1"/>
              </a:buClr>
              <a:buSzPts val="1000"/>
              <a:buFont typeface="Corbel"/>
              <a:buNone/>
              <a:defRPr/>
            </a:lvl5pPr>
            <a:lvl6pPr marL="0" lvl="5" indent="0" algn="r">
              <a:spcBef>
                <a:spcPts val="0"/>
              </a:spcBef>
              <a:spcAft>
                <a:spcPts val="0"/>
              </a:spcAft>
              <a:buClr>
                <a:schemeClr val="dk1"/>
              </a:buClr>
              <a:buSzPts val="1000"/>
              <a:buFont typeface="Corbel"/>
              <a:buNone/>
              <a:defRPr/>
            </a:lvl6pPr>
            <a:lvl7pPr marL="0" lvl="6" indent="0" algn="r">
              <a:spcBef>
                <a:spcPts val="0"/>
              </a:spcBef>
              <a:spcAft>
                <a:spcPts val="0"/>
              </a:spcAft>
              <a:buClr>
                <a:schemeClr val="dk1"/>
              </a:buClr>
              <a:buSzPts val="1000"/>
              <a:buFont typeface="Corbel"/>
              <a:buNone/>
              <a:defRPr/>
            </a:lvl7pPr>
            <a:lvl8pPr marL="0" lvl="7" indent="0" algn="r">
              <a:spcBef>
                <a:spcPts val="0"/>
              </a:spcBef>
              <a:spcAft>
                <a:spcPts val="0"/>
              </a:spcAft>
              <a:buClr>
                <a:schemeClr val="dk1"/>
              </a:buClr>
              <a:buSzPts val="1000"/>
              <a:buFont typeface="Corbel"/>
              <a:buNone/>
              <a:defRPr/>
            </a:lvl8pPr>
            <a:lvl9pPr marL="0" lvl="8" indent="0" algn="r">
              <a:spcBef>
                <a:spcPts val="0"/>
              </a:spcBef>
              <a:spcAft>
                <a:spcPts val="0"/>
              </a:spcAft>
              <a:buClr>
                <a:schemeClr val="dk1"/>
              </a:buClr>
              <a:buSzPts val="1000"/>
              <a:buFont typeface="Corbe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982133" y="514351"/>
            <a:ext cx="7704667" cy="131444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9"/>
          <p:cNvSpPr txBox="1">
            <a:spLocks noGrp="1"/>
          </p:cNvSpPr>
          <p:nvPr>
            <p:ph type="body" idx="1"/>
          </p:nvPr>
        </p:nvSpPr>
        <p:spPr>
          <a:xfrm>
            <a:off x="982133" y="2000250"/>
            <a:ext cx="3739896" cy="2526505"/>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102" name="Google Shape;102;p19"/>
          <p:cNvSpPr txBox="1">
            <a:spLocks noGrp="1"/>
          </p:cNvSpPr>
          <p:nvPr>
            <p:ph type="body" idx="2"/>
          </p:nvPr>
        </p:nvSpPr>
        <p:spPr>
          <a:xfrm>
            <a:off x="4946904" y="2000250"/>
            <a:ext cx="3739896" cy="2510118"/>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103" name="Google Shape;103;p19"/>
          <p:cNvSpPr txBox="1">
            <a:spLocks noGrp="1"/>
          </p:cNvSpPr>
          <p:nvPr>
            <p:ph type="dt" idx="10"/>
          </p:nvPr>
        </p:nvSpPr>
        <p:spPr>
          <a:xfrm>
            <a:off x="7358679" y="4587052"/>
            <a:ext cx="857473"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9"/>
          <p:cNvSpPr txBox="1">
            <a:spLocks noGrp="1"/>
          </p:cNvSpPr>
          <p:nvPr>
            <p:ph type="ftr" idx="11"/>
          </p:nvPr>
        </p:nvSpPr>
        <p:spPr>
          <a:xfrm>
            <a:off x="1986997" y="4587052"/>
            <a:ext cx="5314517"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9"/>
          <p:cNvSpPr txBox="1">
            <a:spLocks noGrp="1"/>
          </p:cNvSpPr>
          <p:nvPr>
            <p:ph type="sldNum" idx="12"/>
          </p:nvPr>
        </p:nvSpPr>
        <p:spPr>
          <a:xfrm>
            <a:off x="8273317" y="4587052"/>
            <a:ext cx="413483"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1000"/>
              <a:buFont typeface="Corbel"/>
              <a:buNone/>
              <a:defRPr/>
            </a:lvl1pPr>
            <a:lvl2pPr marL="0" lvl="1" indent="0" algn="r">
              <a:spcBef>
                <a:spcPts val="0"/>
              </a:spcBef>
              <a:spcAft>
                <a:spcPts val="0"/>
              </a:spcAft>
              <a:buClr>
                <a:schemeClr val="dk1"/>
              </a:buClr>
              <a:buSzPts val="1000"/>
              <a:buFont typeface="Corbel"/>
              <a:buNone/>
              <a:defRPr/>
            </a:lvl2pPr>
            <a:lvl3pPr marL="0" lvl="2" indent="0" algn="r">
              <a:spcBef>
                <a:spcPts val="0"/>
              </a:spcBef>
              <a:spcAft>
                <a:spcPts val="0"/>
              </a:spcAft>
              <a:buClr>
                <a:schemeClr val="dk1"/>
              </a:buClr>
              <a:buSzPts val="1000"/>
              <a:buFont typeface="Corbel"/>
              <a:buNone/>
              <a:defRPr/>
            </a:lvl3pPr>
            <a:lvl4pPr marL="0" lvl="3" indent="0" algn="r">
              <a:spcBef>
                <a:spcPts val="0"/>
              </a:spcBef>
              <a:spcAft>
                <a:spcPts val="0"/>
              </a:spcAft>
              <a:buClr>
                <a:schemeClr val="dk1"/>
              </a:buClr>
              <a:buSzPts val="1000"/>
              <a:buFont typeface="Corbel"/>
              <a:buNone/>
              <a:defRPr/>
            </a:lvl4pPr>
            <a:lvl5pPr marL="0" lvl="4" indent="0" algn="r">
              <a:spcBef>
                <a:spcPts val="0"/>
              </a:spcBef>
              <a:spcAft>
                <a:spcPts val="0"/>
              </a:spcAft>
              <a:buClr>
                <a:schemeClr val="dk1"/>
              </a:buClr>
              <a:buSzPts val="1000"/>
              <a:buFont typeface="Corbel"/>
              <a:buNone/>
              <a:defRPr/>
            </a:lvl5pPr>
            <a:lvl6pPr marL="0" lvl="5" indent="0" algn="r">
              <a:spcBef>
                <a:spcPts val="0"/>
              </a:spcBef>
              <a:spcAft>
                <a:spcPts val="0"/>
              </a:spcAft>
              <a:buClr>
                <a:schemeClr val="dk1"/>
              </a:buClr>
              <a:buSzPts val="1000"/>
              <a:buFont typeface="Corbel"/>
              <a:buNone/>
              <a:defRPr/>
            </a:lvl6pPr>
            <a:lvl7pPr marL="0" lvl="6" indent="0" algn="r">
              <a:spcBef>
                <a:spcPts val="0"/>
              </a:spcBef>
              <a:spcAft>
                <a:spcPts val="0"/>
              </a:spcAft>
              <a:buClr>
                <a:schemeClr val="dk1"/>
              </a:buClr>
              <a:buSzPts val="1000"/>
              <a:buFont typeface="Corbel"/>
              <a:buNone/>
              <a:defRPr/>
            </a:lvl7pPr>
            <a:lvl8pPr marL="0" lvl="7" indent="0" algn="r">
              <a:spcBef>
                <a:spcPts val="0"/>
              </a:spcBef>
              <a:spcAft>
                <a:spcPts val="0"/>
              </a:spcAft>
              <a:buClr>
                <a:schemeClr val="dk1"/>
              </a:buClr>
              <a:buSzPts val="1000"/>
              <a:buFont typeface="Corbel"/>
              <a:buNone/>
              <a:defRPr/>
            </a:lvl8pPr>
            <a:lvl9pPr marL="0" lvl="8" indent="0" algn="r">
              <a:spcBef>
                <a:spcPts val="0"/>
              </a:spcBef>
              <a:spcAft>
                <a:spcPts val="0"/>
              </a:spcAft>
              <a:buClr>
                <a:schemeClr val="dk1"/>
              </a:buClr>
              <a:buSzPts val="1000"/>
              <a:buFont typeface="Corbe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982133" y="342901"/>
            <a:ext cx="7704667" cy="14859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0"/>
          <p:cNvSpPr txBox="1">
            <a:spLocks noGrp="1"/>
          </p:cNvSpPr>
          <p:nvPr>
            <p:ph type="body" idx="1"/>
          </p:nvPr>
        </p:nvSpPr>
        <p:spPr>
          <a:xfrm>
            <a:off x="1329481" y="1993900"/>
            <a:ext cx="3456291" cy="432197"/>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4060"/>
              <a:buNone/>
              <a:defRPr sz="2800" b="0">
                <a:solidFill>
                  <a:srgbClr val="1186C3"/>
                </a:solidFill>
              </a:defRPr>
            </a:lvl1pPr>
            <a:lvl2pPr marL="914400" lvl="1" indent="-228600" algn="l">
              <a:spcBef>
                <a:spcPts val="600"/>
              </a:spcBef>
              <a:spcAft>
                <a:spcPts val="0"/>
              </a:spcAft>
              <a:buSzPts val="2900"/>
              <a:buNone/>
              <a:defRPr sz="2000" b="1"/>
            </a:lvl2pPr>
            <a:lvl3pPr marL="1371600" lvl="2" indent="-228600" algn="l">
              <a:spcBef>
                <a:spcPts val="600"/>
              </a:spcBef>
              <a:spcAft>
                <a:spcPts val="0"/>
              </a:spcAft>
              <a:buSzPts val="2610"/>
              <a:buNone/>
              <a:defRPr sz="1800" b="1"/>
            </a:lvl3pPr>
            <a:lvl4pPr marL="1828800" lvl="3" indent="-228600" algn="l">
              <a:spcBef>
                <a:spcPts val="600"/>
              </a:spcBef>
              <a:spcAft>
                <a:spcPts val="0"/>
              </a:spcAft>
              <a:buSzPts val="2320"/>
              <a:buNone/>
              <a:defRPr sz="1600" b="1"/>
            </a:lvl4pPr>
            <a:lvl5pPr marL="2286000" lvl="4" indent="-228600" algn="l">
              <a:spcBef>
                <a:spcPts val="600"/>
              </a:spcBef>
              <a:spcAft>
                <a:spcPts val="0"/>
              </a:spcAft>
              <a:buSzPts val="2320"/>
              <a:buNone/>
              <a:defRPr sz="1600" b="1"/>
            </a:lvl5pPr>
            <a:lvl6pPr marL="2743200" lvl="5" indent="-228600" algn="l">
              <a:spcBef>
                <a:spcPts val="600"/>
              </a:spcBef>
              <a:spcAft>
                <a:spcPts val="0"/>
              </a:spcAft>
              <a:buSzPts val="2320"/>
              <a:buNone/>
              <a:defRPr sz="1600" b="1"/>
            </a:lvl6pPr>
            <a:lvl7pPr marL="3200400" lvl="6" indent="-228600" algn="l">
              <a:spcBef>
                <a:spcPts val="600"/>
              </a:spcBef>
              <a:spcAft>
                <a:spcPts val="0"/>
              </a:spcAft>
              <a:buSzPts val="2320"/>
              <a:buNone/>
              <a:defRPr sz="1600" b="1"/>
            </a:lvl7pPr>
            <a:lvl8pPr marL="3657600" lvl="7" indent="-228600" algn="l">
              <a:spcBef>
                <a:spcPts val="600"/>
              </a:spcBef>
              <a:spcAft>
                <a:spcPts val="0"/>
              </a:spcAft>
              <a:buSzPts val="2320"/>
              <a:buNone/>
              <a:defRPr sz="1600" b="1"/>
            </a:lvl8pPr>
            <a:lvl9pPr marL="4114800" lvl="8" indent="-228600" algn="l">
              <a:spcBef>
                <a:spcPts val="600"/>
              </a:spcBef>
              <a:spcAft>
                <a:spcPts val="600"/>
              </a:spcAft>
              <a:buSzPts val="2320"/>
              <a:buNone/>
              <a:defRPr sz="1600" b="1"/>
            </a:lvl9pPr>
          </a:lstStyle>
          <a:p>
            <a:endParaRPr/>
          </a:p>
        </p:txBody>
      </p:sp>
      <p:sp>
        <p:nvSpPr>
          <p:cNvPr id="109" name="Google Shape;109;p20"/>
          <p:cNvSpPr txBox="1">
            <a:spLocks noGrp="1"/>
          </p:cNvSpPr>
          <p:nvPr>
            <p:ph type="body" idx="2"/>
          </p:nvPr>
        </p:nvSpPr>
        <p:spPr>
          <a:xfrm>
            <a:off x="1113523" y="2501502"/>
            <a:ext cx="3672248" cy="1998944"/>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110" name="Google Shape;110;p20"/>
          <p:cNvSpPr txBox="1">
            <a:spLocks noGrp="1"/>
          </p:cNvSpPr>
          <p:nvPr>
            <p:ph type="body" idx="3"/>
          </p:nvPr>
        </p:nvSpPr>
        <p:spPr>
          <a:xfrm>
            <a:off x="5161710" y="2000250"/>
            <a:ext cx="3467806" cy="432197"/>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4060"/>
              <a:buNone/>
              <a:defRPr sz="2800" b="0">
                <a:solidFill>
                  <a:srgbClr val="1186C3"/>
                </a:solidFill>
              </a:defRPr>
            </a:lvl1pPr>
            <a:lvl2pPr marL="914400" lvl="1" indent="-228600" algn="l">
              <a:spcBef>
                <a:spcPts val="600"/>
              </a:spcBef>
              <a:spcAft>
                <a:spcPts val="0"/>
              </a:spcAft>
              <a:buSzPts val="2900"/>
              <a:buNone/>
              <a:defRPr sz="2000" b="1"/>
            </a:lvl2pPr>
            <a:lvl3pPr marL="1371600" lvl="2" indent="-228600" algn="l">
              <a:spcBef>
                <a:spcPts val="600"/>
              </a:spcBef>
              <a:spcAft>
                <a:spcPts val="0"/>
              </a:spcAft>
              <a:buSzPts val="2610"/>
              <a:buNone/>
              <a:defRPr sz="1800" b="1"/>
            </a:lvl3pPr>
            <a:lvl4pPr marL="1828800" lvl="3" indent="-228600" algn="l">
              <a:spcBef>
                <a:spcPts val="600"/>
              </a:spcBef>
              <a:spcAft>
                <a:spcPts val="0"/>
              </a:spcAft>
              <a:buSzPts val="2320"/>
              <a:buNone/>
              <a:defRPr sz="1600" b="1"/>
            </a:lvl4pPr>
            <a:lvl5pPr marL="2286000" lvl="4" indent="-228600" algn="l">
              <a:spcBef>
                <a:spcPts val="600"/>
              </a:spcBef>
              <a:spcAft>
                <a:spcPts val="0"/>
              </a:spcAft>
              <a:buSzPts val="2320"/>
              <a:buNone/>
              <a:defRPr sz="1600" b="1"/>
            </a:lvl5pPr>
            <a:lvl6pPr marL="2743200" lvl="5" indent="-228600" algn="l">
              <a:spcBef>
                <a:spcPts val="600"/>
              </a:spcBef>
              <a:spcAft>
                <a:spcPts val="0"/>
              </a:spcAft>
              <a:buSzPts val="2320"/>
              <a:buNone/>
              <a:defRPr sz="1600" b="1"/>
            </a:lvl6pPr>
            <a:lvl7pPr marL="3200400" lvl="6" indent="-228600" algn="l">
              <a:spcBef>
                <a:spcPts val="600"/>
              </a:spcBef>
              <a:spcAft>
                <a:spcPts val="0"/>
              </a:spcAft>
              <a:buSzPts val="2320"/>
              <a:buNone/>
              <a:defRPr sz="1600" b="1"/>
            </a:lvl7pPr>
            <a:lvl8pPr marL="3657600" lvl="7" indent="-228600" algn="l">
              <a:spcBef>
                <a:spcPts val="600"/>
              </a:spcBef>
              <a:spcAft>
                <a:spcPts val="0"/>
              </a:spcAft>
              <a:buSzPts val="2320"/>
              <a:buNone/>
              <a:defRPr sz="1600" b="1"/>
            </a:lvl8pPr>
            <a:lvl9pPr marL="4114800" lvl="8" indent="-228600" algn="l">
              <a:spcBef>
                <a:spcPts val="600"/>
              </a:spcBef>
              <a:spcAft>
                <a:spcPts val="600"/>
              </a:spcAft>
              <a:buSzPts val="2320"/>
              <a:buNone/>
              <a:defRPr sz="1600" b="1"/>
            </a:lvl9pPr>
          </a:lstStyle>
          <a:p>
            <a:endParaRPr/>
          </a:p>
        </p:txBody>
      </p:sp>
      <p:sp>
        <p:nvSpPr>
          <p:cNvPr id="111" name="Google Shape;111;p20"/>
          <p:cNvSpPr txBox="1">
            <a:spLocks noGrp="1"/>
          </p:cNvSpPr>
          <p:nvPr>
            <p:ph type="body" idx="4"/>
          </p:nvPr>
        </p:nvSpPr>
        <p:spPr>
          <a:xfrm>
            <a:off x="4957266" y="2501502"/>
            <a:ext cx="3672248" cy="1998944"/>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112" name="Google Shape;112;p20"/>
          <p:cNvSpPr txBox="1">
            <a:spLocks noGrp="1"/>
          </p:cNvSpPr>
          <p:nvPr>
            <p:ph type="dt" idx="10"/>
          </p:nvPr>
        </p:nvSpPr>
        <p:spPr>
          <a:xfrm>
            <a:off x="7358679" y="4587052"/>
            <a:ext cx="857473"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0"/>
          <p:cNvSpPr txBox="1">
            <a:spLocks noGrp="1"/>
          </p:cNvSpPr>
          <p:nvPr>
            <p:ph type="ftr" idx="11"/>
          </p:nvPr>
        </p:nvSpPr>
        <p:spPr>
          <a:xfrm>
            <a:off x="1986997" y="4587052"/>
            <a:ext cx="5314517"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0"/>
          <p:cNvSpPr txBox="1">
            <a:spLocks noGrp="1"/>
          </p:cNvSpPr>
          <p:nvPr>
            <p:ph type="sldNum" idx="12"/>
          </p:nvPr>
        </p:nvSpPr>
        <p:spPr>
          <a:xfrm>
            <a:off x="8273317" y="4587052"/>
            <a:ext cx="413483"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1000"/>
              <a:buFont typeface="Corbel"/>
              <a:buNone/>
              <a:defRPr/>
            </a:lvl1pPr>
            <a:lvl2pPr marL="0" lvl="1" indent="0" algn="r">
              <a:spcBef>
                <a:spcPts val="0"/>
              </a:spcBef>
              <a:spcAft>
                <a:spcPts val="0"/>
              </a:spcAft>
              <a:buClr>
                <a:schemeClr val="dk1"/>
              </a:buClr>
              <a:buSzPts val="1000"/>
              <a:buFont typeface="Corbel"/>
              <a:buNone/>
              <a:defRPr/>
            </a:lvl2pPr>
            <a:lvl3pPr marL="0" lvl="2" indent="0" algn="r">
              <a:spcBef>
                <a:spcPts val="0"/>
              </a:spcBef>
              <a:spcAft>
                <a:spcPts val="0"/>
              </a:spcAft>
              <a:buClr>
                <a:schemeClr val="dk1"/>
              </a:buClr>
              <a:buSzPts val="1000"/>
              <a:buFont typeface="Corbel"/>
              <a:buNone/>
              <a:defRPr/>
            </a:lvl3pPr>
            <a:lvl4pPr marL="0" lvl="3" indent="0" algn="r">
              <a:spcBef>
                <a:spcPts val="0"/>
              </a:spcBef>
              <a:spcAft>
                <a:spcPts val="0"/>
              </a:spcAft>
              <a:buClr>
                <a:schemeClr val="dk1"/>
              </a:buClr>
              <a:buSzPts val="1000"/>
              <a:buFont typeface="Corbel"/>
              <a:buNone/>
              <a:defRPr/>
            </a:lvl4pPr>
            <a:lvl5pPr marL="0" lvl="4" indent="0" algn="r">
              <a:spcBef>
                <a:spcPts val="0"/>
              </a:spcBef>
              <a:spcAft>
                <a:spcPts val="0"/>
              </a:spcAft>
              <a:buClr>
                <a:schemeClr val="dk1"/>
              </a:buClr>
              <a:buSzPts val="1000"/>
              <a:buFont typeface="Corbel"/>
              <a:buNone/>
              <a:defRPr/>
            </a:lvl5pPr>
            <a:lvl6pPr marL="0" lvl="5" indent="0" algn="r">
              <a:spcBef>
                <a:spcPts val="0"/>
              </a:spcBef>
              <a:spcAft>
                <a:spcPts val="0"/>
              </a:spcAft>
              <a:buClr>
                <a:schemeClr val="dk1"/>
              </a:buClr>
              <a:buSzPts val="1000"/>
              <a:buFont typeface="Corbel"/>
              <a:buNone/>
              <a:defRPr/>
            </a:lvl6pPr>
            <a:lvl7pPr marL="0" lvl="6" indent="0" algn="r">
              <a:spcBef>
                <a:spcPts val="0"/>
              </a:spcBef>
              <a:spcAft>
                <a:spcPts val="0"/>
              </a:spcAft>
              <a:buClr>
                <a:schemeClr val="dk1"/>
              </a:buClr>
              <a:buSzPts val="1000"/>
              <a:buFont typeface="Corbel"/>
              <a:buNone/>
              <a:defRPr/>
            </a:lvl7pPr>
            <a:lvl8pPr marL="0" lvl="7" indent="0" algn="r">
              <a:spcBef>
                <a:spcPts val="0"/>
              </a:spcBef>
              <a:spcAft>
                <a:spcPts val="0"/>
              </a:spcAft>
              <a:buClr>
                <a:schemeClr val="dk1"/>
              </a:buClr>
              <a:buSzPts val="1000"/>
              <a:buFont typeface="Corbel"/>
              <a:buNone/>
              <a:defRPr/>
            </a:lvl8pPr>
            <a:lvl9pPr marL="0" lvl="8" indent="0" algn="r">
              <a:spcBef>
                <a:spcPts val="0"/>
              </a:spcBef>
              <a:spcAft>
                <a:spcPts val="0"/>
              </a:spcAft>
              <a:buClr>
                <a:schemeClr val="dk1"/>
              </a:buClr>
              <a:buSzPts val="1000"/>
              <a:buFont typeface="Corbe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1113524" y="1200150"/>
            <a:ext cx="2662534" cy="10287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1"/>
          <p:cNvSpPr txBox="1">
            <a:spLocks noGrp="1"/>
          </p:cNvSpPr>
          <p:nvPr>
            <p:ph type="body" idx="1"/>
          </p:nvPr>
        </p:nvSpPr>
        <p:spPr>
          <a:xfrm>
            <a:off x="3947553" y="514350"/>
            <a:ext cx="4681962" cy="3829051"/>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lvl1pPr>
            <a:lvl2pPr marL="914400" lvl="1" indent="-394335" algn="l">
              <a:spcBef>
                <a:spcPts val="600"/>
              </a:spcBef>
              <a:spcAft>
                <a:spcPts val="0"/>
              </a:spcAft>
              <a:buSzPts val="2610"/>
              <a:buChar char="•"/>
              <a:defRPr sz="1800"/>
            </a:lvl2pPr>
            <a:lvl3pPr marL="1371600" lvl="2" indent="-375919" algn="l">
              <a:spcBef>
                <a:spcPts val="600"/>
              </a:spcBef>
              <a:spcAft>
                <a:spcPts val="0"/>
              </a:spcAft>
              <a:buSzPts val="2320"/>
              <a:buChar char="•"/>
              <a:defRPr sz="1600"/>
            </a:lvl3pPr>
            <a:lvl4pPr marL="1828800" lvl="3" indent="-357505" algn="l">
              <a:spcBef>
                <a:spcPts val="600"/>
              </a:spcBef>
              <a:spcAft>
                <a:spcPts val="0"/>
              </a:spcAft>
              <a:buSzPts val="2030"/>
              <a:buChar char="•"/>
              <a:defRPr sz="1400"/>
            </a:lvl4pPr>
            <a:lvl5pPr marL="2286000" lvl="4" indent="-357504" algn="l">
              <a:spcBef>
                <a:spcPts val="600"/>
              </a:spcBef>
              <a:spcAft>
                <a:spcPts val="0"/>
              </a:spcAft>
              <a:buSzPts val="2030"/>
              <a:buChar char="•"/>
              <a:defRPr sz="1400"/>
            </a:lvl5pPr>
            <a:lvl6pPr marL="2743200" lvl="5" indent="-357504" algn="l">
              <a:spcBef>
                <a:spcPts val="600"/>
              </a:spcBef>
              <a:spcAft>
                <a:spcPts val="0"/>
              </a:spcAft>
              <a:buSzPts val="2030"/>
              <a:buChar char="•"/>
              <a:defRPr sz="1400"/>
            </a:lvl6pPr>
            <a:lvl7pPr marL="3200400" lvl="6" indent="-357504" algn="l">
              <a:spcBef>
                <a:spcPts val="600"/>
              </a:spcBef>
              <a:spcAft>
                <a:spcPts val="0"/>
              </a:spcAft>
              <a:buSzPts val="2030"/>
              <a:buChar char="•"/>
              <a:defRPr sz="1400"/>
            </a:lvl7pPr>
            <a:lvl8pPr marL="3657600" lvl="7" indent="-357504" algn="l">
              <a:spcBef>
                <a:spcPts val="600"/>
              </a:spcBef>
              <a:spcAft>
                <a:spcPts val="0"/>
              </a:spcAft>
              <a:buSzPts val="2030"/>
              <a:buChar char="•"/>
              <a:defRPr sz="1400"/>
            </a:lvl8pPr>
            <a:lvl9pPr marL="4114800" lvl="8" indent="-357504" algn="l">
              <a:spcBef>
                <a:spcPts val="600"/>
              </a:spcBef>
              <a:spcAft>
                <a:spcPts val="600"/>
              </a:spcAft>
              <a:buSzPts val="2030"/>
              <a:buChar char="•"/>
              <a:defRPr sz="1400"/>
            </a:lvl9pPr>
          </a:lstStyle>
          <a:p>
            <a:endParaRPr/>
          </a:p>
        </p:txBody>
      </p:sp>
      <p:sp>
        <p:nvSpPr>
          <p:cNvPr id="118" name="Google Shape;118;p21"/>
          <p:cNvSpPr txBox="1">
            <a:spLocks noGrp="1"/>
          </p:cNvSpPr>
          <p:nvPr>
            <p:ph type="body" idx="2"/>
          </p:nvPr>
        </p:nvSpPr>
        <p:spPr>
          <a:xfrm>
            <a:off x="1113524" y="2228850"/>
            <a:ext cx="2662534" cy="1371600"/>
          </a:xfrm>
          <a:prstGeom prst="rect">
            <a:avLst/>
          </a:prstGeom>
          <a:noFill/>
          <a:ln>
            <a:noFill/>
          </a:ln>
        </p:spPr>
        <p:txBody>
          <a:bodyPr spcFirstLastPara="1" wrap="square" lIns="91425" tIns="45700" rIns="91425" bIns="45700" anchor="ctr" anchorCtr="0">
            <a:normAutofit/>
          </a:bodyPr>
          <a:lstStyle>
            <a:lvl1pPr marL="457200" lvl="0" indent="-228600" algn="ctr">
              <a:spcBef>
                <a:spcPts val="320"/>
              </a:spcBef>
              <a:spcAft>
                <a:spcPts val="0"/>
              </a:spcAft>
              <a:buSzPts val="2320"/>
              <a:buNone/>
              <a:defRPr sz="16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119" name="Google Shape;119;p21"/>
          <p:cNvSpPr txBox="1">
            <a:spLocks noGrp="1"/>
          </p:cNvSpPr>
          <p:nvPr>
            <p:ph type="dt" idx="10"/>
          </p:nvPr>
        </p:nvSpPr>
        <p:spPr>
          <a:xfrm>
            <a:off x="7358679" y="4587052"/>
            <a:ext cx="857473"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1"/>
          <p:cNvSpPr txBox="1">
            <a:spLocks noGrp="1"/>
          </p:cNvSpPr>
          <p:nvPr>
            <p:ph type="ftr" idx="11"/>
          </p:nvPr>
        </p:nvSpPr>
        <p:spPr>
          <a:xfrm>
            <a:off x="1986997" y="4587052"/>
            <a:ext cx="5314517"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1"/>
          <p:cNvSpPr txBox="1">
            <a:spLocks noGrp="1"/>
          </p:cNvSpPr>
          <p:nvPr>
            <p:ph type="sldNum" idx="12"/>
          </p:nvPr>
        </p:nvSpPr>
        <p:spPr>
          <a:xfrm>
            <a:off x="8273317" y="4587052"/>
            <a:ext cx="413483"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1000"/>
              <a:buFont typeface="Corbel"/>
              <a:buNone/>
              <a:defRPr/>
            </a:lvl1pPr>
            <a:lvl2pPr marL="0" lvl="1" indent="0" algn="r">
              <a:spcBef>
                <a:spcPts val="0"/>
              </a:spcBef>
              <a:spcAft>
                <a:spcPts val="0"/>
              </a:spcAft>
              <a:buClr>
                <a:schemeClr val="dk1"/>
              </a:buClr>
              <a:buSzPts val="1000"/>
              <a:buFont typeface="Corbel"/>
              <a:buNone/>
              <a:defRPr/>
            </a:lvl2pPr>
            <a:lvl3pPr marL="0" lvl="2" indent="0" algn="r">
              <a:spcBef>
                <a:spcPts val="0"/>
              </a:spcBef>
              <a:spcAft>
                <a:spcPts val="0"/>
              </a:spcAft>
              <a:buClr>
                <a:schemeClr val="dk1"/>
              </a:buClr>
              <a:buSzPts val="1000"/>
              <a:buFont typeface="Corbel"/>
              <a:buNone/>
              <a:defRPr/>
            </a:lvl3pPr>
            <a:lvl4pPr marL="0" lvl="3" indent="0" algn="r">
              <a:spcBef>
                <a:spcPts val="0"/>
              </a:spcBef>
              <a:spcAft>
                <a:spcPts val="0"/>
              </a:spcAft>
              <a:buClr>
                <a:schemeClr val="dk1"/>
              </a:buClr>
              <a:buSzPts val="1000"/>
              <a:buFont typeface="Corbel"/>
              <a:buNone/>
              <a:defRPr/>
            </a:lvl4pPr>
            <a:lvl5pPr marL="0" lvl="4" indent="0" algn="r">
              <a:spcBef>
                <a:spcPts val="0"/>
              </a:spcBef>
              <a:spcAft>
                <a:spcPts val="0"/>
              </a:spcAft>
              <a:buClr>
                <a:schemeClr val="dk1"/>
              </a:buClr>
              <a:buSzPts val="1000"/>
              <a:buFont typeface="Corbel"/>
              <a:buNone/>
              <a:defRPr/>
            </a:lvl5pPr>
            <a:lvl6pPr marL="0" lvl="5" indent="0" algn="r">
              <a:spcBef>
                <a:spcPts val="0"/>
              </a:spcBef>
              <a:spcAft>
                <a:spcPts val="0"/>
              </a:spcAft>
              <a:buClr>
                <a:schemeClr val="dk1"/>
              </a:buClr>
              <a:buSzPts val="1000"/>
              <a:buFont typeface="Corbel"/>
              <a:buNone/>
              <a:defRPr/>
            </a:lvl6pPr>
            <a:lvl7pPr marL="0" lvl="6" indent="0" algn="r">
              <a:spcBef>
                <a:spcPts val="0"/>
              </a:spcBef>
              <a:spcAft>
                <a:spcPts val="0"/>
              </a:spcAft>
              <a:buClr>
                <a:schemeClr val="dk1"/>
              </a:buClr>
              <a:buSzPts val="1000"/>
              <a:buFont typeface="Corbel"/>
              <a:buNone/>
              <a:defRPr/>
            </a:lvl7pPr>
            <a:lvl8pPr marL="0" lvl="7" indent="0" algn="r">
              <a:spcBef>
                <a:spcPts val="0"/>
              </a:spcBef>
              <a:spcAft>
                <a:spcPts val="0"/>
              </a:spcAft>
              <a:buClr>
                <a:schemeClr val="dk1"/>
              </a:buClr>
              <a:buSzPts val="1000"/>
              <a:buFont typeface="Corbel"/>
              <a:buNone/>
              <a:defRPr/>
            </a:lvl8pPr>
            <a:lvl9pPr marL="0" lvl="8" indent="0" algn="r">
              <a:spcBef>
                <a:spcPts val="0"/>
              </a:spcBef>
              <a:spcAft>
                <a:spcPts val="0"/>
              </a:spcAft>
              <a:buClr>
                <a:schemeClr val="dk1"/>
              </a:buClr>
              <a:buSzPts val="1000"/>
              <a:buFont typeface="Corbe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1112332" y="1314449"/>
            <a:ext cx="4070679" cy="10287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800"/>
              <a:buFont typeface="Corbel"/>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2"/>
          <p:cNvSpPr>
            <a:spLocks noGrp="1"/>
          </p:cNvSpPr>
          <p:nvPr>
            <p:ph type="pic" idx="2"/>
          </p:nvPr>
        </p:nvSpPr>
        <p:spPr>
          <a:xfrm>
            <a:off x="5697495" y="685800"/>
            <a:ext cx="2461371" cy="3429000"/>
          </a:xfrm>
          <a:prstGeom prst="roundRect">
            <a:avLst>
              <a:gd name="adj" fmla="val 4280"/>
            </a:avLst>
          </a:prstGeom>
          <a:noFill/>
          <a:ln w="38100" cap="flat" cmpd="sng">
            <a:solidFill>
              <a:schemeClr val="lt2"/>
            </a:solidFill>
            <a:prstDash val="solid"/>
            <a:round/>
            <a:headEnd type="none" w="sm" len="sm"/>
            <a:tailEnd type="none" w="sm" len="sm"/>
          </a:ln>
        </p:spPr>
      </p:sp>
      <p:sp>
        <p:nvSpPr>
          <p:cNvPr id="125" name="Google Shape;125;p22"/>
          <p:cNvSpPr txBox="1">
            <a:spLocks noGrp="1"/>
          </p:cNvSpPr>
          <p:nvPr>
            <p:ph type="body" idx="1"/>
          </p:nvPr>
        </p:nvSpPr>
        <p:spPr>
          <a:xfrm>
            <a:off x="1112332" y="2343149"/>
            <a:ext cx="4070679" cy="13716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126" name="Google Shape;126;p22"/>
          <p:cNvSpPr txBox="1">
            <a:spLocks noGrp="1"/>
          </p:cNvSpPr>
          <p:nvPr>
            <p:ph type="dt" idx="10"/>
          </p:nvPr>
        </p:nvSpPr>
        <p:spPr>
          <a:xfrm>
            <a:off x="7358679" y="4587052"/>
            <a:ext cx="857473"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2"/>
          <p:cNvSpPr txBox="1">
            <a:spLocks noGrp="1"/>
          </p:cNvSpPr>
          <p:nvPr>
            <p:ph type="ftr" idx="11"/>
          </p:nvPr>
        </p:nvSpPr>
        <p:spPr>
          <a:xfrm>
            <a:off x="1986997" y="4587052"/>
            <a:ext cx="5314517"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2"/>
          <p:cNvSpPr txBox="1">
            <a:spLocks noGrp="1"/>
          </p:cNvSpPr>
          <p:nvPr>
            <p:ph type="sldNum" idx="12"/>
          </p:nvPr>
        </p:nvSpPr>
        <p:spPr>
          <a:xfrm>
            <a:off x="8273317" y="4587052"/>
            <a:ext cx="413483"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1000"/>
              <a:buFont typeface="Corbel"/>
              <a:buNone/>
              <a:defRPr/>
            </a:lvl1pPr>
            <a:lvl2pPr marL="0" lvl="1" indent="0" algn="r">
              <a:spcBef>
                <a:spcPts val="0"/>
              </a:spcBef>
              <a:spcAft>
                <a:spcPts val="0"/>
              </a:spcAft>
              <a:buClr>
                <a:schemeClr val="dk1"/>
              </a:buClr>
              <a:buSzPts val="1000"/>
              <a:buFont typeface="Corbel"/>
              <a:buNone/>
              <a:defRPr/>
            </a:lvl2pPr>
            <a:lvl3pPr marL="0" lvl="2" indent="0" algn="r">
              <a:spcBef>
                <a:spcPts val="0"/>
              </a:spcBef>
              <a:spcAft>
                <a:spcPts val="0"/>
              </a:spcAft>
              <a:buClr>
                <a:schemeClr val="dk1"/>
              </a:buClr>
              <a:buSzPts val="1000"/>
              <a:buFont typeface="Corbel"/>
              <a:buNone/>
              <a:defRPr/>
            </a:lvl3pPr>
            <a:lvl4pPr marL="0" lvl="3" indent="0" algn="r">
              <a:spcBef>
                <a:spcPts val="0"/>
              </a:spcBef>
              <a:spcAft>
                <a:spcPts val="0"/>
              </a:spcAft>
              <a:buClr>
                <a:schemeClr val="dk1"/>
              </a:buClr>
              <a:buSzPts val="1000"/>
              <a:buFont typeface="Corbel"/>
              <a:buNone/>
              <a:defRPr/>
            </a:lvl4pPr>
            <a:lvl5pPr marL="0" lvl="4" indent="0" algn="r">
              <a:spcBef>
                <a:spcPts val="0"/>
              </a:spcBef>
              <a:spcAft>
                <a:spcPts val="0"/>
              </a:spcAft>
              <a:buClr>
                <a:schemeClr val="dk1"/>
              </a:buClr>
              <a:buSzPts val="1000"/>
              <a:buFont typeface="Corbel"/>
              <a:buNone/>
              <a:defRPr/>
            </a:lvl5pPr>
            <a:lvl6pPr marL="0" lvl="5" indent="0" algn="r">
              <a:spcBef>
                <a:spcPts val="0"/>
              </a:spcBef>
              <a:spcAft>
                <a:spcPts val="0"/>
              </a:spcAft>
              <a:buClr>
                <a:schemeClr val="dk1"/>
              </a:buClr>
              <a:buSzPts val="1000"/>
              <a:buFont typeface="Corbel"/>
              <a:buNone/>
              <a:defRPr/>
            </a:lvl6pPr>
            <a:lvl7pPr marL="0" lvl="6" indent="0" algn="r">
              <a:spcBef>
                <a:spcPts val="0"/>
              </a:spcBef>
              <a:spcAft>
                <a:spcPts val="0"/>
              </a:spcAft>
              <a:buClr>
                <a:schemeClr val="dk1"/>
              </a:buClr>
              <a:buSzPts val="1000"/>
              <a:buFont typeface="Corbel"/>
              <a:buNone/>
              <a:defRPr/>
            </a:lvl7pPr>
            <a:lvl8pPr marL="0" lvl="7" indent="0" algn="r">
              <a:spcBef>
                <a:spcPts val="0"/>
              </a:spcBef>
              <a:spcAft>
                <a:spcPts val="0"/>
              </a:spcAft>
              <a:buClr>
                <a:schemeClr val="dk1"/>
              </a:buClr>
              <a:buSzPts val="1000"/>
              <a:buFont typeface="Corbel"/>
              <a:buNone/>
              <a:defRPr/>
            </a:lvl8pPr>
            <a:lvl9pPr marL="0" lvl="8" indent="0" algn="r">
              <a:spcBef>
                <a:spcPts val="0"/>
              </a:spcBef>
              <a:spcAft>
                <a:spcPts val="0"/>
              </a:spcAft>
              <a:buClr>
                <a:schemeClr val="dk1"/>
              </a:buClr>
              <a:buSzPts val="1000"/>
              <a:buFont typeface="Corbe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1113523" y="3549649"/>
            <a:ext cx="7515991" cy="425054"/>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3"/>
          <p:cNvSpPr>
            <a:spLocks noGrp="1"/>
          </p:cNvSpPr>
          <p:nvPr>
            <p:ph type="pic" idx="2"/>
          </p:nvPr>
        </p:nvSpPr>
        <p:spPr>
          <a:xfrm>
            <a:off x="1789975" y="699084"/>
            <a:ext cx="6171065" cy="2373732"/>
          </a:xfrm>
          <a:prstGeom prst="roundRect">
            <a:avLst>
              <a:gd name="adj" fmla="val 4380"/>
            </a:avLst>
          </a:prstGeom>
          <a:noFill/>
          <a:ln w="38100" cap="flat" cmpd="sng">
            <a:solidFill>
              <a:schemeClr val="lt2"/>
            </a:solidFill>
            <a:prstDash val="solid"/>
            <a:round/>
            <a:headEnd type="none" w="sm" len="sm"/>
            <a:tailEnd type="none" w="sm" len="sm"/>
          </a:ln>
        </p:spPr>
      </p:sp>
      <p:sp>
        <p:nvSpPr>
          <p:cNvPr id="132" name="Google Shape;132;p23"/>
          <p:cNvSpPr txBox="1">
            <a:spLocks noGrp="1"/>
          </p:cNvSpPr>
          <p:nvPr>
            <p:ph type="body" idx="1"/>
          </p:nvPr>
        </p:nvSpPr>
        <p:spPr>
          <a:xfrm>
            <a:off x="1113523" y="3974702"/>
            <a:ext cx="7515991" cy="370284"/>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133" name="Google Shape;133;p23"/>
          <p:cNvSpPr txBox="1">
            <a:spLocks noGrp="1"/>
          </p:cNvSpPr>
          <p:nvPr>
            <p:ph type="dt" idx="10"/>
          </p:nvPr>
        </p:nvSpPr>
        <p:spPr>
          <a:xfrm>
            <a:off x="7358679" y="4587052"/>
            <a:ext cx="857473"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3"/>
          <p:cNvSpPr txBox="1">
            <a:spLocks noGrp="1"/>
          </p:cNvSpPr>
          <p:nvPr>
            <p:ph type="ftr" idx="11"/>
          </p:nvPr>
        </p:nvSpPr>
        <p:spPr>
          <a:xfrm>
            <a:off x="1986997" y="4587052"/>
            <a:ext cx="5314517"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23"/>
          <p:cNvSpPr txBox="1">
            <a:spLocks noGrp="1"/>
          </p:cNvSpPr>
          <p:nvPr>
            <p:ph type="sldNum" idx="12"/>
          </p:nvPr>
        </p:nvSpPr>
        <p:spPr>
          <a:xfrm>
            <a:off x="8273317" y="4587052"/>
            <a:ext cx="413483"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1000"/>
              <a:buFont typeface="Corbel"/>
              <a:buNone/>
              <a:defRPr/>
            </a:lvl1pPr>
            <a:lvl2pPr marL="0" lvl="1" indent="0" algn="r">
              <a:spcBef>
                <a:spcPts val="0"/>
              </a:spcBef>
              <a:spcAft>
                <a:spcPts val="0"/>
              </a:spcAft>
              <a:buClr>
                <a:schemeClr val="dk1"/>
              </a:buClr>
              <a:buSzPts val="1000"/>
              <a:buFont typeface="Corbel"/>
              <a:buNone/>
              <a:defRPr/>
            </a:lvl2pPr>
            <a:lvl3pPr marL="0" lvl="2" indent="0" algn="r">
              <a:spcBef>
                <a:spcPts val="0"/>
              </a:spcBef>
              <a:spcAft>
                <a:spcPts val="0"/>
              </a:spcAft>
              <a:buClr>
                <a:schemeClr val="dk1"/>
              </a:buClr>
              <a:buSzPts val="1000"/>
              <a:buFont typeface="Corbel"/>
              <a:buNone/>
              <a:defRPr/>
            </a:lvl3pPr>
            <a:lvl4pPr marL="0" lvl="3" indent="0" algn="r">
              <a:spcBef>
                <a:spcPts val="0"/>
              </a:spcBef>
              <a:spcAft>
                <a:spcPts val="0"/>
              </a:spcAft>
              <a:buClr>
                <a:schemeClr val="dk1"/>
              </a:buClr>
              <a:buSzPts val="1000"/>
              <a:buFont typeface="Corbel"/>
              <a:buNone/>
              <a:defRPr/>
            </a:lvl4pPr>
            <a:lvl5pPr marL="0" lvl="4" indent="0" algn="r">
              <a:spcBef>
                <a:spcPts val="0"/>
              </a:spcBef>
              <a:spcAft>
                <a:spcPts val="0"/>
              </a:spcAft>
              <a:buClr>
                <a:schemeClr val="dk1"/>
              </a:buClr>
              <a:buSzPts val="1000"/>
              <a:buFont typeface="Corbel"/>
              <a:buNone/>
              <a:defRPr/>
            </a:lvl5pPr>
            <a:lvl6pPr marL="0" lvl="5" indent="0" algn="r">
              <a:spcBef>
                <a:spcPts val="0"/>
              </a:spcBef>
              <a:spcAft>
                <a:spcPts val="0"/>
              </a:spcAft>
              <a:buClr>
                <a:schemeClr val="dk1"/>
              </a:buClr>
              <a:buSzPts val="1000"/>
              <a:buFont typeface="Corbel"/>
              <a:buNone/>
              <a:defRPr/>
            </a:lvl6pPr>
            <a:lvl7pPr marL="0" lvl="6" indent="0" algn="r">
              <a:spcBef>
                <a:spcPts val="0"/>
              </a:spcBef>
              <a:spcAft>
                <a:spcPts val="0"/>
              </a:spcAft>
              <a:buClr>
                <a:schemeClr val="dk1"/>
              </a:buClr>
              <a:buSzPts val="1000"/>
              <a:buFont typeface="Corbel"/>
              <a:buNone/>
              <a:defRPr/>
            </a:lvl7pPr>
            <a:lvl8pPr marL="0" lvl="7" indent="0" algn="r">
              <a:spcBef>
                <a:spcPts val="0"/>
              </a:spcBef>
              <a:spcAft>
                <a:spcPts val="0"/>
              </a:spcAft>
              <a:buClr>
                <a:schemeClr val="dk1"/>
              </a:buClr>
              <a:buSzPts val="1000"/>
              <a:buFont typeface="Corbel"/>
              <a:buNone/>
              <a:defRPr/>
            </a:lvl8pPr>
            <a:lvl9pPr marL="0" lvl="8" indent="0" algn="r">
              <a:spcBef>
                <a:spcPts val="0"/>
              </a:spcBef>
              <a:spcAft>
                <a:spcPts val="0"/>
              </a:spcAft>
              <a:buClr>
                <a:schemeClr val="dk1"/>
              </a:buClr>
              <a:buSzPts val="1000"/>
              <a:buFont typeface="Corbe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1113524" y="514350"/>
            <a:ext cx="7515991" cy="2286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4"/>
          <p:cNvSpPr txBox="1">
            <a:spLocks noGrp="1"/>
          </p:cNvSpPr>
          <p:nvPr>
            <p:ph type="body" idx="1"/>
          </p:nvPr>
        </p:nvSpPr>
        <p:spPr>
          <a:xfrm>
            <a:off x="1113524" y="3257550"/>
            <a:ext cx="7515992" cy="108585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39" name="Google Shape;139;p24"/>
          <p:cNvSpPr txBox="1">
            <a:spLocks noGrp="1"/>
          </p:cNvSpPr>
          <p:nvPr>
            <p:ph type="dt" idx="10"/>
          </p:nvPr>
        </p:nvSpPr>
        <p:spPr>
          <a:xfrm>
            <a:off x="7358679" y="4587052"/>
            <a:ext cx="857473"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24"/>
          <p:cNvSpPr txBox="1">
            <a:spLocks noGrp="1"/>
          </p:cNvSpPr>
          <p:nvPr>
            <p:ph type="ftr" idx="11"/>
          </p:nvPr>
        </p:nvSpPr>
        <p:spPr>
          <a:xfrm>
            <a:off x="1986997" y="4587052"/>
            <a:ext cx="5314517"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24"/>
          <p:cNvSpPr txBox="1">
            <a:spLocks noGrp="1"/>
          </p:cNvSpPr>
          <p:nvPr>
            <p:ph type="sldNum" idx="12"/>
          </p:nvPr>
        </p:nvSpPr>
        <p:spPr>
          <a:xfrm>
            <a:off x="8273317" y="4587052"/>
            <a:ext cx="413483"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1000"/>
              <a:buFont typeface="Corbel"/>
              <a:buNone/>
              <a:defRPr/>
            </a:lvl1pPr>
            <a:lvl2pPr marL="0" lvl="1" indent="0" algn="r">
              <a:spcBef>
                <a:spcPts val="0"/>
              </a:spcBef>
              <a:spcAft>
                <a:spcPts val="0"/>
              </a:spcAft>
              <a:buClr>
                <a:schemeClr val="dk1"/>
              </a:buClr>
              <a:buSzPts val="1000"/>
              <a:buFont typeface="Corbel"/>
              <a:buNone/>
              <a:defRPr/>
            </a:lvl2pPr>
            <a:lvl3pPr marL="0" lvl="2" indent="0" algn="r">
              <a:spcBef>
                <a:spcPts val="0"/>
              </a:spcBef>
              <a:spcAft>
                <a:spcPts val="0"/>
              </a:spcAft>
              <a:buClr>
                <a:schemeClr val="dk1"/>
              </a:buClr>
              <a:buSzPts val="1000"/>
              <a:buFont typeface="Corbel"/>
              <a:buNone/>
              <a:defRPr/>
            </a:lvl3pPr>
            <a:lvl4pPr marL="0" lvl="3" indent="0" algn="r">
              <a:spcBef>
                <a:spcPts val="0"/>
              </a:spcBef>
              <a:spcAft>
                <a:spcPts val="0"/>
              </a:spcAft>
              <a:buClr>
                <a:schemeClr val="dk1"/>
              </a:buClr>
              <a:buSzPts val="1000"/>
              <a:buFont typeface="Corbel"/>
              <a:buNone/>
              <a:defRPr/>
            </a:lvl4pPr>
            <a:lvl5pPr marL="0" lvl="4" indent="0" algn="r">
              <a:spcBef>
                <a:spcPts val="0"/>
              </a:spcBef>
              <a:spcAft>
                <a:spcPts val="0"/>
              </a:spcAft>
              <a:buClr>
                <a:schemeClr val="dk1"/>
              </a:buClr>
              <a:buSzPts val="1000"/>
              <a:buFont typeface="Corbel"/>
              <a:buNone/>
              <a:defRPr/>
            </a:lvl5pPr>
            <a:lvl6pPr marL="0" lvl="5" indent="0" algn="r">
              <a:spcBef>
                <a:spcPts val="0"/>
              </a:spcBef>
              <a:spcAft>
                <a:spcPts val="0"/>
              </a:spcAft>
              <a:buClr>
                <a:schemeClr val="dk1"/>
              </a:buClr>
              <a:buSzPts val="1000"/>
              <a:buFont typeface="Corbel"/>
              <a:buNone/>
              <a:defRPr/>
            </a:lvl6pPr>
            <a:lvl7pPr marL="0" lvl="6" indent="0" algn="r">
              <a:spcBef>
                <a:spcPts val="0"/>
              </a:spcBef>
              <a:spcAft>
                <a:spcPts val="0"/>
              </a:spcAft>
              <a:buClr>
                <a:schemeClr val="dk1"/>
              </a:buClr>
              <a:buSzPts val="1000"/>
              <a:buFont typeface="Corbel"/>
              <a:buNone/>
              <a:defRPr/>
            </a:lvl7pPr>
            <a:lvl8pPr marL="0" lvl="7" indent="0" algn="r">
              <a:spcBef>
                <a:spcPts val="0"/>
              </a:spcBef>
              <a:spcAft>
                <a:spcPts val="0"/>
              </a:spcAft>
              <a:buClr>
                <a:schemeClr val="dk1"/>
              </a:buClr>
              <a:buSzPts val="1000"/>
              <a:buFont typeface="Corbel"/>
              <a:buNone/>
              <a:defRPr/>
            </a:lvl8pPr>
            <a:lvl9pPr marL="0" lvl="8" indent="0" algn="r">
              <a:spcBef>
                <a:spcPts val="0"/>
              </a:spcBef>
              <a:spcAft>
                <a:spcPts val="0"/>
              </a:spcAft>
              <a:buClr>
                <a:schemeClr val="dk1"/>
              </a:buClr>
              <a:buSzPts val="1000"/>
              <a:buFont typeface="Corbe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42"/>
        <p:cNvGrpSpPr/>
        <p:nvPr/>
      </p:nvGrpSpPr>
      <p:grpSpPr>
        <a:xfrm>
          <a:off x="0" y="0"/>
          <a:ext cx="0" cy="0"/>
          <a:chOff x="0" y="0"/>
          <a:chExt cx="0" cy="0"/>
        </a:xfrm>
      </p:grpSpPr>
      <p:sp>
        <p:nvSpPr>
          <p:cNvPr id="143" name="Google Shape;143;p25"/>
          <p:cNvSpPr txBox="1"/>
          <p:nvPr/>
        </p:nvSpPr>
        <p:spPr>
          <a:xfrm>
            <a:off x="969421" y="647267"/>
            <a:ext cx="457319" cy="43858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 sz="8000" b="0" i="0" u="none" strike="noStrike" cap="none">
                <a:solidFill>
                  <a:schemeClr val="dk1"/>
                </a:solidFill>
                <a:latin typeface="Corbel"/>
                <a:ea typeface="Corbel"/>
                <a:cs typeface="Corbel"/>
                <a:sym typeface="Corbel"/>
              </a:rPr>
              <a:t>“</a:t>
            </a:r>
            <a:endParaRPr/>
          </a:p>
        </p:txBody>
      </p:sp>
      <p:sp>
        <p:nvSpPr>
          <p:cNvPr id="144" name="Google Shape;144;p25"/>
          <p:cNvSpPr txBox="1"/>
          <p:nvPr/>
        </p:nvSpPr>
        <p:spPr>
          <a:xfrm>
            <a:off x="8172197" y="2114549"/>
            <a:ext cx="457319" cy="43858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 sz="8000" b="0" i="0" u="none" strike="noStrike" cap="none">
                <a:solidFill>
                  <a:schemeClr val="dk1"/>
                </a:solidFill>
                <a:latin typeface="Corbel"/>
                <a:ea typeface="Corbel"/>
                <a:cs typeface="Corbel"/>
                <a:sym typeface="Corbel"/>
              </a:rPr>
              <a:t>”</a:t>
            </a:r>
            <a:endParaRPr/>
          </a:p>
        </p:txBody>
      </p:sp>
      <p:sp>
        <p:nvSpPr>
          <p:cNvPr id="145" name="Google Shape;145;p25"/>
          <p:cNvSpPr txBox="1">
            <a:spLocks noGrp="1"/>
          </p:cNvSpPr>
          <p:nvPr>
            <p:ph type="title"/>
          </p:nvPr>
        </p:nvSpPr>
        <p:spPr>
          <a:xfrm>
            <a:off x="1426741" y="514351"/>
            <a:ext cx="6974115" cy="20573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25"/>
          <p:cNvSpPr txBox="1">
            <a:spLocks noGrp="1"/>
          </p:cNvSpPr>
          <p:nvPr>
            <p:ph type="body" idx="1"/>
          </p:nvPr>
        </p:nvSpPr>
        <p:spPr>
          <a:xfrm>
            <a:off x="1598235" y="2571749"/>
            <a:ext cx="6631128" cy="285750"/>
          </a:xfrm>
          <a:prstGeom prst="rect">
            <a:avLst/>
          </a:prstGeom>
          <a:noFill/>
          <a:ln>
            <a:noFill/>
          </a:ln>
        </p:spPr>
        <p:txBody>
          <a:bodyPr spcFirstLastPara="1" wrap="square" lIns="91425" tIns="45700" rIns="91425" bIns="45700" anchor="ctr" anchorCtr="0">
            <a:normAutofit/>
          </a:bodyPr>
          <a:lstStyle>
            <a:lvl1pPr marL="457200" lvl="0" indent="-228600" algn="l">
              <a:spcBef>
                <a:spcPts val="360"/>
              </a:spcBef>
              <a:spcAft>
                <a:spcPts val="0"/>
              </a:spcAft>
              <a:buSzPts val="2610"/>
              <a:buFont typeface="Corbel"/>
              <a:buNone/>
              <a:defRPr sz="1800"/>
            </a:lvl1pPr>
            <a:lvl2pPr marL="914400" lvl="1" indent="-228600" algn="l">
              <a:spcBef>
                <a:spcPts val="600"/>
              </a:spcBef>
              <a:spcAft>
                <a:spcPts val="0"/>
              </a:spcAft>
              <a:buSzPts val="2900"/>
              <a:buFont typeface="Corbel"/>
              <a:buNone/>
              <a:defRPr/>
            </a:lvl2pPr>
            <a:lvl3pPr marL="1371600" lvl="2" indent="-228600" algn="l">
              <a:spcBef>
                <a:spcPts val="600"/>
              </a:spcBef>
              <a:spcAft>
                <a:spcPts val="0"/>
              </a:spcAft>
              <a:buSzPts val="2610"/>
              <a:buFont typeface="Corbel"/>
              <a:buNone/>
              <a:defRPr/>
            </a:lvl3pPr>
            <a:lvl4pPr marL="1828800" lvl="3" indent="-228600" algn="l">
              <a:spcBef>
                <a:spcPts val="600"/>
              </a:spcBef>
              <a:spcAft>
                <a:spcPts val="0"/>
              </a:spcAft>
              <a:buSzPts val="2320"/>
              <a:buFont typeface="Corbel"/>
              <a:buNone/>
              <a:defRPr/>
            </a:lvl4pPr>
            <a:lvl5pPr marL="2286000" lvl="4" indent="-228600" algn="l">
              <a:spcBef>
                <a:spcPts val="600"/>
              </a:spcBef>
              <a:spcAft>
                <a:spcPts val="0"/>
              </a:spcAft>
              <a:buSzPts val="2030"/>
              <a:buFont typeface="Corbel"/>
              <a:buNone/>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47" name="Google Shape;147;p25"/>
          <p:cNvSpPr txBox="1">
            <a:spLocks noGrp="1"/>
          </p:cNvSpPr>
          <p:nvPr>
            <p:ph type="body" idx="2"/>
          </p:nvPr>
        </p:nvSpPr>
        <p:spPr>
          <a:xfrm>
            <a:off x="1113523" y="3257550"/>
            <a:ext cx="7515991" cy="108585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48" name="Google Shape;148;p25"/>
          <p:cNvSpPr txBox="1">
            <a:spLocks noGrp="1"/>
          </p:cNvSpPr>
          <p:nvPr>
            <p:ph type="dt" idx="10"/>
          </p:nvPr>
        </p:nvSpPr>
        <p:spPr>
          <a:xfrm>
            <a:off x="7358679" y="4587052"/>
            <a:ext cx="857473"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5"/>
          <p:cNvSpPr txBox="1">
            <a:spLocks noGrp="1"/>
          </p:cNvSpPr>
          <p:nvPr>
            <p:ph type="ftr" idx="11"/>
          </p:nvPr>
        </p:nvSpPr>
        <p:spPr>
          <a:xfrm>
            <a:off x="1986997" y="4587052"/>
            <a:ext cx="5314517"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25"/>
          <p:cNvSpPr txBox="1">
            <a:spLocks noGrp="1"/>
          </p:cNvSpPr>
          <p:nvPr>
            <p:ph type="sldNum" idx="12"/>
          </p:nvPr>
        </p:nvSpPr>
        <p:spPr>
          <a:xfrm>
            <a:off x="8273317" y="4587052"/>
            <a:ext cx="413483"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1000"/>
              <a:buFont typeface="Corbel"/>
              <a:buNone/>
              <a:defRPr/>
            </a:lvl1pPr>
            <a:lvl2pPr marL="0" lvl="1" indent="0" algn="r">
              <a:spcBef>
                <a:spcPts val="0"/>
              </a:spcBef>
              <a:spcAft>
                <a:spcPts val="0"/>
              </a:spcAft>
              <a:buClr>
                <a:schemeClr val="dk1"/>
              </a:buClr>
              <a:buSzPts val="1000"/>
              <a:buFont typeface="Corbel"/>
              <a:buNone/>
              <a:defRPr/>
            </a:lvl2pPr>
            <a:lvl3pPr marL="0" lvl="2" indent="0" algn="r">
              <a:spcBef>
                <a:spcPts val="0"/>
              </a:spcBef>
              <a:spcAft>
                <a:spcPts val="0"/>
              </a:spcAft>
              <a:buClr>
                <a:schemeClr val="dk1"/>
              </a:buClr>
              <a:buSzPts val="1000"/>
              <a:buFont typeface="Corbel"/>
              <a:buNone/>
              <a:defRPr/>
            </a:lvl3pPr>
            <a:lvl4pPr marL="0" lvl="3" indent="0" algn="r">
              <a:spcBef>
                <a:spcPts val="0"/>
              </a:spcBef>
              <a:spcAft>
                <a:spcPts val="0"/>
              </a:spcAft>
              <a:buClr>
                <a:schemeClr val="dk1"/>
              </a:buClr>
              <a:buSzPts val="1000"/>
              <a:buFont typeface="Corbel"/>
              <a:buNone/>
              <a:defRPr/>
            </a:lvl4pPr>
            <a:lvl5pPr marL="0" lvl="4" indent="0" algn="r">
              <a:spcBef>
                <a:spcPts val="0"/>
              </a:spcBef>
              <a:spcAft>
                <a:spcPts val="0"/>
              </a:spcAft>
              <a:buClr>
                <a:schemeClr val="dk1"/>
              </a:buClr>
              <a:buSzPts val="1000"/>
              <a:buFont typeface="Corbel"/>
              <a:buNone/>
              <a:defRPr/>
            </a:lvl5pPr>
            <a:lvl6pPr marL="0" lvl="5" indent="0" algn="r">
              <a:spcBef>
                <a:spcPts val="0"/>
              </a:spcBef>
              <a:spcAft>
                <a:spcPts val="0"/>
              </a:spcAft>
              <a:buClr>
                <a:schemeClr val="dk1"/>
              </a:buClr>
              <a:buSzPts val="1000"/>
              <a:buFont typeface="Corbel"/>
              <a:buNone/>
              <a:defRPr/>
            </a:lvl6pPr>
            <a:lvl7pPr marL="0" lvl="6" indent="0" algn="r">
              <a:spcBef>
                <a:spcPts val="0"/>
              </a:spcBef>
              <a:spcAft>
                <a:spcPts val="0"/>
              </a:spcAft>
              <a:buClr>
                <a:schemeClr val="dk1"/>
              </a:buClr>
              <a:buSzPts val="1000"/>
              <a:buFont typeface="Corbel"/>
              <a:buNone/>
              <a:defRPr/>
            </a:lvl7pPr>
            <a:lvl8pPr marL="0" lvl="7" indent="0" algn="r">
              <a:spcBef>
                <a:spcPts val="0"/>
              </a:spcBef>
              <a:spcAft>
                <a:spcPts val="0"/>
              </a:spcAft>
              <a:buClr>
                <a:schemeClr val="dk1"/>
              </a:buClr>
              <a:buSzPts val="1000"/>
              <a:buFont typeface="Corbel"/>
              <a:buNone/>
              <a:defRPr/>
            </a:lvl8pPr>
            <a:lvl9pPr marL="0" lvl="8" indent="0" algn="r">
              <a:spcBef>
                <a:spcPts val="0"/>
              </a:spcBef>
              <a:spcAft>
                <a:spcPts val="0"/>
              </a:spcAft>
              <a:buClr>
                <a:schemeClr val="dk1"/>
              </a:buClr>
              <a:buSzPts val="1000"/>
              <a:buFont typeface="Corbe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1113525" y="2481436"/>
            <a:ext cx="7515989" cy="11016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26"/>
          <p:cNvSpPr txBox="1">
            <a:spLocks noGrp="1"/>
          </p:cNvSpPr>
          <p:nvPr>
            <p:ph type="body" idx="1"/>
          </p:nvPr>
        </p:nvSpPr>
        <p:spPr>
          <a:xfrm>
            <a:off x="1113524" y="3583036"/>
            <a:ext cx="7515990" cy="6453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54" name="Google Shape;154;p26"/>
          <p:cNvSpPr txBox="1">
            <a:spLocks noGrp="1"/>
          </p:cNvSpPr>
          <p:nvPr>
            <p:ph type="dt" idx="10"/>
          </p:nvPr>
        </p:nvSpPr>
        <p:spPr>
          <a:xfrm>
            <a:off x="7358679" y="4587052"/>
            <a:ext cx="857473"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26"/>
          <p:cNvSpPr txBox="1">
            <a:spLocks noGrp="1"/>
          </p:cNvSpPr>
          <p:nvPr>
            <p:ph type="ftr" idx="11"/>
          </p:nvPr>
        </p:nvSpPr>
        <p:spPr>
          <a:xfrm>
            <a:off x="1986997" y="4587052"/>
            <a:ext cx="5314517"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26"/>
          <p:cNvSpPr txBox="1">
            <a:spLocks noGrp="1"/>
          </p:cNvSpPr>
          <p:nvPr>
            <p:ph type="sldNum" idx="12"/>
          </p:nvPr>
        </p:nvSpPr>
        <p:spPr>
          <a:xfrm>
            <a:off x="8273317" y="4587052"/>
            <a:ext cx="413483"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1000"/>
              <a:buFont typeface="Corbel"/>
              <a:buNone/>
              <a:defRPr/>
            </a:lvl1pPr>
            <a:lvl2pPr marL="0" lvl="1" indent="0" algn="r">
              <a:spcBef>
                <a:spcPts val="0"/>
              </a:spcBef>
              <a:spcAft>
                <a:spcPts val="0"/>
              </a:spcAft>
              <a:buClr>
                <a:schemeClr val="dk1"/>
              </a:buClr>
              <a:buSzPts val="1000"/>
              <a:buFont typeface="Corbel"/>
              <a:buNone/>
              <a:defRPr/>
            </a:lvl2pPr>
            <a:lvl3pPr marL="0" lvl="2" indent="0" algn="r">
              <a:spcBef>
                <a:spcPts val="0"/>
              </a:spcBef>
              <a:spcAft>
                <a:spcPts val="0"/>
              </a:spcAft>
              <a:buClr>
                <a:schemeClr val="dk1"/>
              </a:buClr>
              <a:buSzPts val="1000"/>
              <a:buFont typeface="Corbel"/>
              <a:buNone/>
              <a:defRPr/>
            </a:lvl3pPr>
            <a:lvl4pPr marL="0" lvl="3" indent="0" algn="r">
              <a:spcBef>
                <a:spcPts val="0"/>
              </a:spcBef>
              <a:spcAft>
                <a:spcPts val="0"/>
              </a:spcAft>
              <a:buClr>
                <a:schemeClr val="dk1"/>
              </a:buClr>
              <a:buSzPts val="1000"/>
              <a:buFont typeface="Corbel"/>
              <a:buNone/>
              <a:defRPr/>
            </a:lvl4pPr>
            <a:lvl5pPr marL="0" lvl="4" indent="0" algn="r">
              <a:spcBef>
                <a:spcPts val="0"/>
              </a:spcBef>
              <a:spcAft>
                <a:spcPts val="0"/>
              </a:spcAft>
              <a:buClr>
                <a:schemeClr val="dk1"/>
              </a:buClr>
              <a:buSzPts val="1000"/>
              <a:buFont typeface="Corbel"/>
              <a:buNone/>
              <a:defRPr/>
            </a:lvl5pPr>
            <a:lvl6pPr marL="0" lvl="5" indent="0" algn="r">
              <a:spcBef>
                <a:spcPts val="0"/>
              </a:spcBef>
              <a:spcAft>
                <a:spcPts val="0"/>
              </a:spcAft>
              <a:buClr>
                <a:schemeClr val="dk1"/>
              </a:buClr>
              <a:buSzPts val="1000"/>
              <a:buFont typeface="Corbel"/>
              <a:buNone/>
              <a:defRPr/>
            </a:lvl6pPr>
            <a:lvl7pPr marL="0" lvl="6" indent="0" algn="r">
              <a:spcBef>
                <a:spcPts val="0"/>
              </a:spcBef>
              <a:spcAft>
                <a:spcPts val="0"/>
              </a:spcAft>
              <a:buClr>
                <a:schemeClr val="dk1"/>
              </a:buClr>
              <a:buSzPts val="1000"/>
              <a:buFont typeface="Corbel"/>
              <a:buNone/>
              <a:defRPr/>
            </a:lvl7pPr>
            <a:lvl8pPr marL="0" lvl="7" indent="0" algn="r">
              <a:spcBef>
                <a:spcPts val="0"/>
              </a:spcBef>
              <a:spcAft>
                <a:spcPts val="0"/>
              </a:spcAft>
              <a:buClr>
                <a:schemeClr val="dk1"/>
              </a:buClr>
              <a:buSzPts val="1000"/>
              <a:buFont typeface="Corbel"/>
              <a:buNone/>
              <a:defRPr/>
            </a:lvl8pPr>
            <a:lvl9pPr marL="0" lvl="8" indent="0" algn="r">
              <a:spcBef>
                <a:spcPts val="0"/>
              </a:spcBef>
              <a:spcAft>
                <a:spcPts val="0"/>
              </a:spcAft>
              <a:buClr>
                <a:schemeClr val="dk1"/>
              </a:buClr>
              <a:buSzPts val="1000"/>
              <a:buFont typeface="Corbe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57"/>
        <p:cNvGrpSpPr/>
        <p:nvPr/>
      </p:nvGrpSpPr>
      <p:grpSpPr>
        <a:xfrm>
          <a:off x="0" y="0"/>
          <a:ext cx="0" cy="0"/>
          <a:chOff x="0" y="0"/>
          <a:chExt cx="0" cy="0"/>
        </a:xfrm>
      </p:grpSpPr>
      <p:sp>
        <p:nvSpPr>
          <p:cNvPr id="158" name="Google Shape;158;p27"/>
          <p:cNvSpPr txBox="1"/>
          <p:nvPr/>
        </p:nvSpPr>
        <p:spPr>
          <a:xfrm>
            <a:off x="969421" y="647267"/>
            <a:ext cx="457319" cy="43858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 sz="8000" b="0" i="0" u="none" strike="noStrike" cap="none">
                <a:solidFill>
                  <a:schemeClr val="dk1"/>
                </a:solidFill>
                <a:latin typeface="Corbel"/>
                <a:ea typeface="Corbel"/>
                <a:cs typeface="Corbel"/>
                <a:sym typeface="Corbel"/>
              </a:rPr>
              <a:t>“</a:t>
            </a:r>
            <a:endParaRPr/>
          </a:p>
        </p:txBody>
      </p:sp>
      <p:sp>
        <p:nvSpPr>
          <p:cNvPr id="159" name="Google Shape;159;p27"/>
          <p:cNvSpPr txBox="1"/>
          <p:nvPr/>
        </p:nvSpPr>
        <p:spPr>
          <a:xfrm>
            <a:off x="8172197" y="2114549"/>
            <a:ext cx="457319" cy="43858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 sz="8000" b="0" i="0" u="none" strike="noStrike" cap="none">
                <a:solidFill>
                  <a:schemeClr val="dk1"/>
                </a:solidFill>
                <a:latin typeface="Corbel"/>
                <a:ea typeface="Corbel"/>
                <a:cs typeface="Corbel"/>
                <a:sym typeface="Corbel"/>
              </a:rPr>
              <a:t>”</a:t>
            </a:r>
            <a:endParaRPr/>
          </a:p>
        </p:txBody>
      </p:sp>
      <p:sp>
        <p:nvSpPr>
          <p:cNvPr id="160" name="Google Shape;160;p27"/>
          <p:cNvSpPr txBox="1">
            <a:spLocks noGrp="1"/>
          </p:cNvSpPr>
          <p:nvPr>
            <p:ph type="title"/>
          </p:nvPr>
        </p:nvSpPr>
        <p:spPr>
          <a:xfrm>
            <a:off x="1426741" y="514351"/>
            <a:ext cx="6974115" cy="20573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27"/>
          <p:cNvSpPr txBox="1">
            <a:spLocks noGrp="1"/>
          </p:cNvSpPr>
          <p:nvPr>
            <p:ph type="body" idx="1"/>
          </p:nvPr>
        </p:nvSpPr>
        <p:spPr>
          <a:xfrm>
            <a:off x="1113525" y="2914650"/>
            <a:ext cx="7515990" cy="666750"/>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62" name="Google Shape;162;p27"/>
          <p:cNvSpPr txBox="1">
            <a:spLocks noGrp="1"/>
          </p:cNvSpPr>
          <p:nvPr>
            <p:ph type="body" idx="2"/>
          </p:nvPr>
        </p:nvSpPr>
        <p:spPr>
          <a:xfrm>
            <a:off x="1113524" y="3581400"/>
            <a:ext cx="7515990" cy="762000"/>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63" name="Google Shape;163;p27"/>
          <p:cNvSpPr txBox="1">
            <a:spLocks noGrp="1"/>
          </p:cNvSpPr>
          <p:nvPr>
            <p:ph type="dt" idx="10"/>
          </p:nvPr>
        </p:nvSpPr>
        <p:spPr>
          <a:xfrm>
            <a:off x="7358679" y="4587052"/>
            <a:ext cx="857473"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27"/>
          <p:cNvSpPr txBox="1">
            <a:spLocks noGrp="1"/>
          </p:cNvSpPr>
          <p:nvPr>
            <p:ph type="ftr" idx="11"/>
          </p:nvPr>
        </p:nvSpPr>
        <p:spPr>
          <a:xfrm>
            <a:off x="1986997" y="4587052"/>
            <a:ext cx="5314517"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27"/>
          <p:cNvSpPr txBox="1">
            <a:spLocks noGrp="1"/>
          </p:cNvSpPr>
          <p:nvPr>
            <p:ph type="sldNum" idx="12"/>
          </p:nvPr>
        </p:nvSpPr>
        <p:spPr>
          <a:xfrm>
            <a:off x="8273317" y="4587052"/>
            <a:ext cx="413483"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1000"/>
              <a:buFont typeface="Corbel"/>
              <a:buNone/>
              <a:defRPr/>
            </a:lvl1pPr>
            <a:lvl2pPr marL="0" lvl="1" indent="0" algn="r">
              <a:spcBef>
                <a:spcPts val="0"/>
              </a:spcBef>
              <a:spcAft>
                <a:spcPts val="0"/>
              </a:spcAft>
              <a:buClr>
                <a:schemeClr val="dk1"/>
              </a:buClr>
              <a:buSzPts val="1000"/>
              <a:buFont typeface="Corbel"/>
              <a:buNone/>
              <a:defRPr/>
            </a:lvl2pPr>
            <a:lvl3pPr marL="0" lvl="2" indent="0" algn="r">
              <a:spcBef>
                <a:spcPts val="0"/>
              </a:spcBef>
              <a:spcAft>
                <a:spcPts val="0"/>
              </a:spcAft>
              <a:buClr>
                <a:schemeClr val="dk1"/>
              </a:buClr>
              <a:buSzPts val="1000"/>
              <a:buFont typeface="Corbel"/>
              <a:buNone/>
              <a:defRPr/>
            </a:lvl3pPr>
            <a:lvl4pPr marL="0" lvl="3" indent="0" algn="r">
              <a:spcBef>
                <a:spcPts val="0"/>
              </a:spcBef>
              <a:spcAft>
                <a:spcPts val="0"/>
              </a:spcAft>
              <a:buClr>
                <a:schemeClr val="dk1"/>
              </a:buClr>
              <a:buSzPts val="1000"/>
              <a:buFont typeface="Corbel"/>
              <a:buNone/>
              <a:defRPr/>
            </a:lvl4pPr>
            <a:lvl5pPr marL="0" lvl="4" indent="0" algn="r">
              <a:spcBef>
                <a:spcPts val="0"/>
              </a:spcBef>
              <a:spcAft>
                <a:spcPts val="0"/>
              </a:spcAft>
              <a:buClr>
                <a:schemeClr val="dk1"/>
              </a:buClr>
              <a:buSzPts val="1000"/>
              <a:buFont typeface="Corbel"/>
              <a:buNone/>
              <a:defRPr/>
            </a:lvl5pPr>
            <a:lvl6pPr marL="0" lvl="5" indent="0" algn="r">
              <a:spcBef>
                <a:spcPts val="0"/>
              </a:spcBef>
              <a:spcAft>
                <a:spcPts val="0"/>
              </a:spcAft>
              <a:buClr>
                <a:schemeClr val="dk1"/>
              </a:buClr>
              <a:buSzPts val="1000"/>
              <a:buFont typeface="Corbel"/>
              <a:buNone/>
              <a:defRPr/>
            </a:lvl6pPr>
            <a:lvl7pPr marL="0" lvl="6" indent="0" algn="r">
              <a:spcBef>
                <a:spcPts val="0"/>
              </a:spcBef>
              <a:spcAft>
                <a:spcPts val="0"/>
              </a:spcAft>
              <a:buClr>
                <a:schemeClr val="dk1"/>
              </a:buClr>
              <a:buSzPts val="1000"/>
              <a:buFont typeface="Corbel"/>
              <a:buNone/>
              <a:defRPr/>
            </a:lvl7pPr>
            <a:lvl8pPr marL="0" lvl="7" indent="0" algn="r">
              <a:spcBef>
                <a:spcPts val="0"/>
              </a:spcBef>
              <a:spcAft>
                <a:spcPts val="0"/>
              </a:spcAft>
              <a:buClr>
                <a:schemeClr val="dk1"/>
              </a:buClr>
              <a:buSzPts val="1000"/>
              <a:buFont typeface="Corbel"/>
              <a:buNone/>
              <a:defRPr/>
            </a:lvl8pPr>
            <a:lvl9pPr marL="0" lvl="8" indent="0" algn="r">
              <a:spcBef>
                <a:spcPts val="0"/>
              </a:spcBef>
              <a:spcAft>
                <a:spcPts val="0"/>
              </a:spcAft>
              <a:buClr>
                <a:schemeClr val="dk1"/>
              </a:buClr>
              <a:buSzPts val="1000"/>
              <a:buFont typeface="Corbe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1113525" y="514351"/>
            <a:ext cx="7515991" cy="2045494"/>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28"/>
          <p:cNvSpPr txBox="1">
            <a:spLocks noGrp="1"/>
          </p:cNvSpPr>
          <p:nvPr>
            <p:ph type="body" idx="1"/>
          </p:nvPr>
        </p:nvSpPr>
        <p:spPr>
          <a:xfrm>
            <a:off x="1113524" y="2628900"/>
            <a:ext cx="7515992" cy="628650"/>
          </a:xfrm>
          <a:prstGeom prst="rect">
            <a:avLst/>
          </a:prstGeom>
          <a:noFill/>
          <a:ln>
            <a:noFill/>
          </a:ln>
        </p:spPr>
        <p:txBody>
          <a:bodyPr spcFirstLastPara="1" wrap="square" lIns="91425" tIns="45700" rIns="91425" bIns="45700" anchor="b" anchorCtr="0">
            <a:normAutofit/>
          </a:bodyPr>
          <a:lstStyle>
            <a:lvl1pPr marL="457200" lvl="0" indent="-228600" algn="l">
              <a:spcBef>
                <a:spcPts val="560"/>
              </a:spcBef>
              <a:spcAft>
                <a:spcPts val="0"/>
              </a:spcAft>
              <a:buSzPts val="4060"/>
              <a:buNone/>
              <a:defRPr sz="28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69" name="Google Shape;169;p28"/>
          <p:cNvSpPr txBox="1">
            <a:spLocks noGrp="1"/>
          </p:cNvSpPr>
          <p:nvPr>
            <p:ph type="body" idx="2"/>
          </p:nvPr>
        </p:nvSpPr>
        <p:spPr>
          <a:xfrm>
            <a:off x="1113524" y="3257550"/>
            <a:ext cx="7515992" cy="108585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70" name="Google Shape;170;p28"/>
          <p:cNvSpPr txBox="1">
            <a:spLocks noGrp="1"/>
          </p:cNvSpPr>
          <p:nvPr>
            <p:ph type="dt" idx="10"/>
          </p:nvPr>
        </p:nvSpPr>
        <p:spPr>
          <a:xfrm>
            <a:off x="7358679" y="4587052"/>
            <a:ext cx="857473"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28"/>
          <p:cNvSpPr txBox="1">
            <a:spLocks noGrp="1"/>
          </p:cNvSpPr>
          <p:nvPr>
            <p:ph type="ftr" idx="11"/>
          </p:nvPr>
        </p:nvSpPr>
        <p:spPr>
          <a:xfrm>
            <a:off x="1986997" y="4587052"/>
            <a:ext cx="5314517"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p28"/>
          <p:cNvSpPr txBox="1">
            <a:spLocks noGrp="1"/>
          </p:cNvSpPr>
          <p:nvPr>
            <p:ph type="sldNum" idx="12"/>
          </p:nvPr>
        </p:nvSpPr>
        <p:spPr>
          <a:xfrm>
            <a:off x="8273317" y="4587052"/>
            <a:ext cx="413483"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1000"/>
              <a:buFont typeface="Corbel"/>
              <a:buNone/>
              <a:defRPr/>
            </a:lvl1pPr>
            <a:lvl2pPr marL="0" lvl="1" indent="0" algn="r">
              <a:spcBef>
                <a:spcPts val="0"/>
              </a:spcBef>
              <a:spcAft>
                <a:spcPts val="0"/>
              </a:spcAft>
              <a:buClr>
                <a:schemeClr val="dk1"/>
              </a:buClr>
              <a:buSzPts val="1000"/>
              <a:buFont typeface="Corbel"/>
              <a:buNone/>
              <a:defRPr/>
            </a:lvl2pPr>
            <a:lvl3pPr marL="0" lvl="2" indent="0" algn="r">
              <a:spcBef>
                <a:spcPts val="0"/>
              </a:spcBef>
              <a:spcAft>
                <a:spcPts val="0"/>
              </a:spcAft>
              <a:buClr>
                <a:schemeClr val="dk1"/>
              </a:buClr>
              <a:buSzPts val="1000"/>
              <a:buFont typeface="Corbel"/>
              <a:buNone/>
              <a:defRPr/>
            </a:lvl3pPr>
            <a:lvl4pPr marL="0" lvl="3" indent="0" algn="r">
              <a:spcBef>
                <a:spcPts val="0"/>
              </a:spcBef>
              <a:spcAft>
                <a:spcPts val="0"/>
              </a:spcAft>
              <a:buClr>
                <a:schemeClr val="dk1"/>
              </a:buClr>
              <a:buSzPts val="1000"/>
              <a:buFont typeface="Corbel"/>
              <a:buNone/>
              <a:defRPr/>
            </a:lvl4pPr>
            <a:lvl5pPr marL="0" lvl="4" indent="0" algn="r">
              <a:spcBef>
                <a:spcPts val="0"/>
              </a:spcBef>
              <a:spcAft>
                <a:spcPts val="0"/>
              </a:spcAft>
              <a:buClr>
                <a:schemeClr val="dk1"/>
              </a:buClr>
              <a:buSzPts val="1000"/>
              <a:buFont typeface="Corbel"/>
              <a:buNone/>
              <a:defRPr/>
            </a:lvl5pPr>
            <a:lvl6pPr marL="0" lvl="5" indent="0" algn="r">
              <a:spcBef>
                <a:spcPts val="0"/>
              </a:spcBef>
              <a:spcAft>
                <a:spcPts val="0"/>
              </a:spcAft>
              <a:buClr>
                <a:schemeClr val="dk1"/>
              </a:buClr>
              <a:buSzPts val="1000"/>
              <a:buFont typeface="Corbel"/>
              <a:buNone/>
              <a:defRPr/>
            </a:lvl6pPr>
            <a:lvl7pPr marL="0" lvl="6" indent="0" algn="r">
              <a:spcBef>
                <a:spcPts val="0"/>
              </a:spcBef>
              <a:spcAft>
                <a:spcPts val="0"/>
              </a:spcAft>
              <a:buClr>
                <a:schemeClr val="dk1"/>
              </a:buClr>
              <a:buSzPts val="1000"/>
              <a:buFont typeface="Corbel"/>
              <a:buNone/>
              <a:defRPr/>
            </a:lvl7pPr>
            <a:lvl8pPr marL="0" lvl="7" indent="0" algn="r">
              <a:spcBef>
                <a:spcPts val="0"/>
              </a:spcBef>
              <a:spcAft>
                <a:spcPts val="0"/>
              </a:spcAft>
              <a:buClr>
                <a:schemeClr val="dk1"/>
              </a:buClr>
              <a:buSzPts val="1000"/>
              <a:buFont typeface="Corbel"/>
              <a:buNone/>
              <a:defRPr/>
            </a:lvl8pPr>
            <a:lvl9pPr marL="0" lvl="8" indent="0" algn="r">
              <a:spcBef>
                <a:spcPts val="0"/>
              </a:spcBef>
              <a:spcAft>
                <a:spcPts val="0"/>
              </a:spcAft>
              <a:buClr>
                <a:schemeClr val="dk1"/>
              </a:buClr>
              <a:buSzPts val="1000"/>
              <a:buFont typeface="Corbe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3"/>
        <p:cNvGrpSpPr/>
        <p:nvPr/>
      </p:nvGrpSpPr>
      <p:grpSpPr>
        <a:xfrm>
          <a:off x="0" y="0"/>
          <a:ext cx="0" cy="0"/>
          <a:chOff x="0" y="0"/>
          <a:chExt cx="0" cy="0"/>
        </a:xfrm>
      </p:grpSpPr>
      <p:sp>
        <p:nvSpPr>
          <p:cNvPr id="174" name="Google Shape;174;p29"/>
          <p:cNvSpPr txBox="1">
            <a:spLocks noGrp="1"/>
          </p:cNvSpPr>
          <p:nvPr>
            <p:ph type="title"/>
          </p:nvPr>
        </p:nvSpPr>
        <p:spPr>
          <a:xfrm>
            <a:off x="982133" y="342901"/>
            <a:ext cx="7704667" cy="14859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29"/>
          <p:cNvSpPr txBox="1">
            <a:spLocks noGrp="1"/>
          </p:cNvSpPr>
          <p:nvPr>
            <p:ph type="body" idx="1"/>
          </p:nvPr>
        </p:nvSpPr>
        <p:spPr>
          <a:xfrm rot="5400000">
            <a:off x="3575594" y="-593210"/>
            <a:ext cx="2517746" cy="7704666"/>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76" name="Google Shape;176;p29"/>
          <p:cNvSpPr txBox="1">
            <a:spLocks noGrp="1"/>
          </p:cNvSpPr>
          <p:nvPr>
            <p:ph type="dt" idx="10"/>
          </p:nvPr>
        </p:nvSpPr>
        <p:spPr>
          <a:xfrm>
            <a:off x="7358679" y="4587052"/>
            <a:ext cx="857473"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29"/>
          <p:cNvSpPr txBox="1">
            <a:spLocks noGrp="1"/>
          </p:cNvSpPr>
          <p:nvPr>
            <p:ph type="ftr" idx="11"/>
          </p:nvPr>
        </p:nvSpPr>
        <p:spPr>
          <a:xfrm>
            <a:off x="1986997" y="4587052"/>
            <a:ext cx="5314517"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8" name="Google Shape;178;p29"/>
          <p:cNvSpPr txBox="1">
            <a:spLocks noGrp="1"/>
          </p:cNvSpPr>
          <p:nvPr>
            <p:ph type="sldNum" idx="12"/>
          </p:nvPr>
        </p:nvSpPr>
        <p:spPr>
          <a:xfrm>
            <a:off x="8273317" y="4587052"/>
            <a:ext cx="413483"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1000"/>
              <a:buFont typeface="Corbel"/>
              <a:buNone/>
              <a:defRPr/>
            </a:lvl1pPr>
            <a:lvl2pPr marL="0" lvl="1" indent="0" algn="r">
              <a:spcBef>
                <a:spcPts val="0"/>
              </a:spcBef>
              <a:spcAft>
                <a:spcPts val="0"/>
              </a:spcAft>
              <a:buClr>
                <a:schemeClr val="dk1"/>
              </a:buClr>
              <a:buSzPts val="1000"/>
              <a:buFont typeface="Corbel"/>
              <a:buNone/>
              <a:defRPr/>
            </a:lvl2pPr>
            <a:lvl3pPr marL="0" lvl="2" indent="0" algn="r">
              <a:spcBef>
                <a:spcPts val="0"/>
              </a:spcBef>
              <a:spcAft>
                <a:spcPts val="0"/>
              </a:spcAft>
              <a:buClr>
                <a:schemeClr val="dk1"/>
              </a:buClr>
              <a:buSzPts val="1000"/>
              <a:buFont typeface="Corbel"/>
              <a:buNone/>
              <a:defRPr/>
            </a:lvl3pPr>
            <a:lvl4pPr marL="0" lvl="3" indent="0" algn="r">
              <a:spcBef>
                <a:spcPts val="0"/>
              </a:spcBef>
              <a:spcAft>
                <a:spcPts val="0"/>
              </a:spcAft>
              <a:buClr>
                <a:schemeClr val="dk1"/>
              </a:buClr>
              <a:buSzPts val="1000"/>
              <a:buFont typeface="Corbel"/>
              <a:buNone/>
              <a:defRPr/>
            </a:lvl4pPr>
            <a:lvl5pPr marL="0" lvl="4" indent="0" algn="r">
              <a:spcBef>
                <a:spcPts val="0"/>
              </a:spcBef>
              <a:spcAft>
                <a:spcPts val="0"/>
              </a:spcAft>
              <a:buClr>
                <a:schemeClr val="dk1"/>
              </a:buClr>
              <a:buSzPts val="1000"/>
              <a:buFont typeface="Corbel"/>
              <a:buNone/>
              <a:defRPr/>
            </a:lvl5pPr>
            <a:lvl6pPr marL="0" lvl="5" indent="0" algn="r">
              <a:spcBef>
                <a:spcPts val="0"/>
              </a:spcBef>
              <a:spcAft>
                <a:spcPts val="0"/>
              </a:spcAft>
              <a:buClr>
                <a:schemeClr val="dk1"/>
              </a:buClr>
              <a:buSzPts val="1000"/>
              <a:buFont typeface="Corbel"/>
              <a:buNone/>
              <a:defRPr/>
            </a:lvl6pPr>
            <a:lvl7pPr marL="0" lvl="6" indent="0" algn="r">
              <a:spcBef>
                <a:spcPts val="0"/>
              </a:spcBef>
              <a:spcAft>
                <a:spcPts val="0"/>
              </a:spcAft>
              <a:buClr>
                <a:schemeClr val="dk1"/>
              </a:buClr>
              <a:buSzPts val="1000"/>
              <a:buFont typeface="Corbel"/>
              <a:buNone/>
              <a:defRPr/>
            </a:lvl7pPr>
            <a:lvl8pPr marL="0" lvl="7" indent="0" algn="r">
              <a:spcBef>
                <a:spcPts val="0"/>
              </a:spcBef>
              <a:spcAft>
                <a:spcPts val="0"/>
              </a:spcAft>
              <a:buClr>
                <a:schemeClr val="dk1"/>
              </a:buClr>
              <a:buSzPts val="1000"/>
              <a:buFont typeface="Corbel"/>
              <a:buNone/>
              <a:defRPr/>
            </a:lvl8pPr>
            <a:lvl9pPr marL="0" lvl="8" indent="0" algn="r">
              <a:spcBef>
                <a:spcPts val="0"/>
              </a:spcBef>
              <a:spcAft>
                <a:spcPts val="0"/>
              </a:spcAft>
              <a:buClr>
                <a:schemeClr val="dk1"/>
              </a:buClr>
              <a:buSzPts val="1000"/>
              <a:buFont typeface="Corbe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9"/>
        <p:cNvGrpSpPr/>
        <p:nvPr/>
      </p:nvGrpSpPr>
      <p:grpSpPr>
        <a:xfrm>
          <a:off x="0" y="0"/>
          <a:ext cx="0" cy="0"/>
          <a:chOff x="0" y="0"/>
          <a:chExt cx="0" cy="0"/>
        </a:xfrm>
      </p:grpSpPr>
      <p:sp>
        <p:nvSpPr>
          <p:cNvPr id="180" name="Google Shape;180;p30"/>
          <p:cNvSpPr txBox="1">
            <a:spLocks noGrp="1"/>
          </p:cNvSpPr>
          <p:nvPr>
            <p:ph type="title"/>
          </p:nvPr>
        </p:nvSpPr>
        <p:spPr>
          <a:xfrm rot="5400000">
            <a:off x="6050929" y="1764813"/>
            <a:ext cx="3829050" cy="1328123"/>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1" name="Google Shape;181;p30"/>
          <p:cNvSpPr txBox="1">
            <a:spLocks noGrp="1"/>
          </p:cNvSpPr>
          <p:nvPr>
            <p:ph type="body" idx="1"/>
          </p:nvPr>
        </p:nvSpPr>
        <p:spPr>
          <a:xfrm rot="5400000">
            <a:off x="2207186" y="-579312"/>
            <a:ext cx="3829050" cy="6016373"/>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82" name="Google Shape;182;p30"/>
          <p:cNvSpPr txBox="1">
            <a:spLocks noGrp="1"/>
          </p:cNvSpPr>
          <p:nvPr>
            <p:ph type="dt" idx="10"/>
          </p:nvPr>
        </p:nvSpPr>
        <p:spPr>
          <a:xfrm>
            <a:off x="7358679" y="4587052"/>
            <a:ext cx="857473"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3" name="Google Shape;183;p30"/>
          <p:cNvSpPr txBox="1">
            <a:spLocks noGrp="1"/>
          </p:cNvSpPr>
          <p:nvPr>
            <p:ph type="ftr" idx="11"/>
          </p:nvPr>
        </p:nvSpPr>
        <p:spPr>
          <a:xfrm>
            <a:off x="1986997" y="4587052"/>
            <a:ext cx="5314517"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p30"/>
          <p:cNvSpPr txBox="1">
            <a:spLocks noGrp="1"/>
          </p:cNvSpPr>
          <p:nvPr>
            <p:ph type="sldNum" idx="12"/>
          </p:nvPr>
        </p:nvSpPr>
        <p:spPr>
          <a:xfrm>
            <a:off x="8273317" y="4587052"/>
            <a:ext cx="413483"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dk1"/>
              </a:buClr>
              <a:buSzPts val="1000"/>
              <a:buFont typeface="Corbel"/>
              <a:buNone/>
              <a:defRPr/>
            </a:lvl1pPr>
            <a:lvl2pPr marL="0" lvl="1" indent="0" algn="r">
              <a:spcBef>
                <a:spcPts val="0"/>
              </a:spcBef>
              <a:spcAft>
                <a:spcPts val="0"/>
              </a:spcAft>
              <a:buClr>
                <a:schemeClr val="dk1"/>
              </a:buClr>
              <a:buSzPts val="1000"/>
              <a:buFont typeface="Corbel"/>
              <a:buNone/>
              <a:defRPr/>
            </a:lvl2pPr>
            <a:lvl3pPr marL="0" lvl="2" indent="0" algn="r">
              <a:spcBef>
                <a:spcPts val="0"/>
              </a:spcBef>
              <a:spcAft>
                <a:spcPts val="0"/>
              </a:spcAft>
              <a:buClr>
                <a:schemeClr val="dk1"/>
              </a:buClr>
              <a:buSzPts val="1000"/>
              <a:buFont typeface="Corbel"/>
              <a:buNone/>
              <a:defRPr/>
            </a:lvl3pPr>
            <a:lvl4pPr marL="0" lvl="3" indent="0" algn="r">
              <a:spcBef>
                <a:spcPts val="0"/>
              </a:spcBef>
              <a:spcAft>
                <a:spcPts val="0"/>
              </a:spcAft>
              <a:buClr>
                <a:schemeClr val="dk1"/>
              </a:buClr>
              <a:buSzPts val="1000"/>
              <a:buFont typeface="Corbel"/>
              <a:buNone/>
              <a:defRPr/>
            </a:lvl4pPr>
            <a:lvl5pPr marL="0" lvl="4" indent="0" algn="r">
              <a:spcBef>
                <a:spcPts val="0"/>
              </a:spcBef>
              <a:spcAft>
                <a:spcPts val="0"/>
              </a:spcAft>
              <a:buClr>
                <a:schemeClr val="dk1"/>
              </a:buClr>
              <a:buSzPts val="1000"/>
              <a:buFont typeface="Corbel"/>
              <a:buNone/>
              <a:defRPr/>
            </a:lvl5pPr>
            <a:lvl6pPr marL="0" lvl="5" indent="0" algn="r">
              <a:spcBef>
                <a:spcPts val="0"/>
              </a:spcBef>
              <a:spcAft>
                <a:spcPts val="0"/>
              </a:spcAft>
              <a:buClr>
                <a:schemeClr val="dk1"/>
              </a:buClr>
              <a:buSzPts val="1000"/>
              <a:buFont typeface="Corbel"/>
              <a:buNone/>
              <a:defRPr/>
            </a:lvl6pPr>
            <a:lvl7pPr marL="0" lvl="6" indent="0" algn="r">
              <a:spcBef>
                <a:spcPts val="0"/>
              </a:spcBef>
              <a:spcAft>
                <a:spcPts val="0"/>
              </a:spcAft>
              <a:buClr>
                <a:schemeClr val="dk1"/>
              </a:buClr>
              <a:buSzPts val="1000"/>
              <a:buFont typeface="Corbel"/>
              <a:buNone/>
              <a:defRPr/>
            </a:lvl7pPr>
            <a:lvl8pPr marL="0" lvl="7" indent="0" algn="r">
              <a:spcBef>
                <a:spcPts val="0"/>
              </a:spcBef>
              <a:spcAft>
                <a:spcPts val="0"/>
              </a:spcAft>
              <a:buClr>
                <a:schemeClr val="dk1"/>
              </a:buClr>
              <a:buSzPts val="1000"/>
              <a:buFont typeface="Corbel"/>
              <a:buNone/>
              <a:defRPr/>
            </a:lvl8pPr>
            <a:lvl9pPr marL="0" lvl="8" indent="0" algn="r">
              <a:spcBef>
                <a:spcPts val="0"/>
              </a:spcBef>
              <a:spcAft>
                <a:spcPts val="0"/>
              </a:spcAft>
              <a:buClr>
                <a:schemeClr val="dk1"/>
              </a:buClr>
              <a:buSzPts val="1000"/>
              <a:buFont typeface="Corbe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8">
            <a:alphaModFix/>
          </a:blip>
          <a:stretch>
            <a:fillRect/>
          </a:stretch>
        </a:blipFill>
        <a:effectLst/>
      </p:bgPr>
    </p:bg>
    <p:spTree>
      <p:nvGrpSpPr>
        <p:cNvPr id="1" name="Shape 50"/>
        <p:cNvGrpSpPr/>
        <p:nvPr/>
      </p:nvGrpSpPr>
      <p:grpSpPr>
        <a:xfrm>
          <a:off x="0" y="0"/>
          <a:ext cx="0" cy="0"/>
          <a:chOff x="0" y="0"/>
          <a:chExt cx="0" cy="0"/>
        </a:xfrm>
      </p:grpSpPr>
      <p:grpSp>
        <p:nvGrpSpPr>
          <p:cNvPr id="51" name="Google Shape;51;p13"/>
          <p:cNvGrpSpPr/>
          <p:nvPr/>
        </p:nvGrpSpPr>
        <p:grpSpPr>
          <a:xfrm>
            <a:off x="0" y="0"/>
            <a:ext cx="2132013" cy="5143501"/>
            <a:chOff x="0" y="0"/>
            <a:chExt cx="2132013" cy="6858001"/>
          </a:xfrm>
        </p:grpSpPr>
        <p:sp>
          <p:nvSpPr>
            <p:cNvPr id="52" name="Google Shape;52;p13"/>
            <p:cNvSpPr/>
            <p:nvPr/>
          </p:nvSpPr>
          <p:spPr>
            <a:xfrm>
              <a:off x="0" y="0"/>
              <a:ext cx="1073150" cy="5291138"/>
            </a:xfrm>
            <a:custGeom>
              <a:avLst/>
              <a:gdLst/>
              <a:ahLst/>
              <a:cxnLst/>
              <a:rect l="l" t="t" r="r" b="b"/>
              <a:pathLst>
                <a:path w="676" h="3333" extrusionOk="0">
                  <a:moveTo>
                    <a:pt x="0" y="3132"/>
                  </a:moveTo>
                  <a:lnTo>
                    <a:pt x="0" y="3312"/>
                  </a:lnTo>
                  <a:lnTo>
                    <a:pt x="126" y="3333"/>
                  </a:lnTo>
                  <a:lnTo>
                    <a:pt x="676" y="0"/>
                  </a:lnTo>
                  <a:lnTo>
                    <a:pt x="514" y="0"/>
                  </a:lnTo>
                  <a:lnTo>
                    <a:pt x="0" y="3132"/>
                  </a:lnTo>
                  <a:close/>
                </a:path>
              </a:pathLst>
            </a:custGeom>
            <a:solidFill>
              <a:schemeClr val="accent1"/>
            </a:solidFill>
            <a:ln>
              <a:noFill/>
            </a:ln>
          </p:spPr>
        </p:sp>
        <p:sp>
          <p:nvSpPr>
            <p:cNvPr id="53" name="Google Shape;53;p13"/>
            <p:cNvSpPr/>
            <p:nvPr/>
          </p:nvSpPr>
          <p:spPr>
            <a:xfrm>
              <a:off x="0" y="0"/>
              <a:ext cx="758825" cy="4624388"/>
            </a:xfrm>
            <a:custGeom>
              <a:avLst/>
              <a:gdLst/>
              <a:ahLst/>
              <a:cxnLst/>
              <a:rect l="l" t="t" r="r" b="b"/>
              <a:pathLst>
                <a:path w="478" h="2913" extrusionOk="0">
                  <a:moveTo>
                    <a:pt x="478" y="0"/>
                  </a:moveTo>
                  <a:lnTo>
                    <a:pt x="318" y="0"/>
                  </a:lnTo>
                  <a:lnTo>
                    <a:pt x="0" y="1938"/>
                  </a:lnTo>
                  <a:lnTo>
                    <a:pt x="0" y="2913"/>
                  </a:lnTo>
                  <a:lnTo>
                    <a:pt x="478" y="0"/>
                  </a:lnTo>
                  <a:close/>
                </a:path>
              </a:pathLst>
            </a:custGeom>
            <a:solidFill>
              <a:srgbClr val="595959"/>
            </a:solidFill>
            <a:ln>
              <a:noFill/>
            </a:ln>
          </p:spPr>
        </p:sp>
        <p:sp>
          <p:nvSpPr>
            <p:cNvPr id="54" name="Google Shape;54;p13"/>
            <p:cNvSpPr/>
            <p:nvPr/>
          </p:nvSpPr>
          <p:spPr>
            <a:xfrm>
              <a:off x="0" y="5662613"/>
              <a:ext cx="906463" cy="1195388"/>
            </a:xfrm>
            <a:custGeom>
              <a:avLst/>
              <a:gdLst/>
              <a:ahLst/>
              <a:cxnLst/>
              <a:rect l="l" t="t" r="r" b="b"/>
              <a:pathLst>
                <a:path w="571" h="753" extrusionOk="0">
                  <a:moveTo>
                    <a:pt x="0" y="0"/>
                  </a:moveTo>
                  <a:lnTo>
                    <a:pt x="0" y="12"/>
                  </a:lnTo>
                  <a:lnTo>
                    <a:pt x="538" y="753"/>
                  </a:lnTo>
                  <a:lnTo>
                    <a:pt x="571" y="753"/>
                  </a:lnTo>
                  <a:lnTo>
                    <a:pt x="0" y="0"/>
                  </a:lnTo>
                  <a:close/>
                </a:path>
              </a:pathLst>
            </a:custGeom>
            <a:solidFill>
              <a:srgbClr val="262626"/>
            </a:solidFill>
            <a:ln>
              <a:noFill/>
            </a:ln>
          </p:spPr>
        </p:sp>
        <p:sp>
          <p:nvSpPr>
            <p:cNvPr id="55" name="Google Shape;55;p13"/>
            <p:cNvSpPr/>
            <p:nvPr/>
          </p:nvSpPr>
          <p:spPr>
            <a:xfrm>
              <a:off x="0" y="5295900"/>
              <a:ext cx="1487488" cy="1562100"/>
            </a:xfrm>
            <a:custGeom>
              <a:avLst/>
              <a:gdLst/>
              <a:ahLst/>
              <a:cxnLst/>
              <a:rect l="l" t="t" r="r" b="b"/>
              <a:pathLst>
                <a:path w="937" h="984" extrusionOk="0">
                  <a:moveTo>
                    <a:pt x="0" y="0"/>
                  </a:moveTo>
                  <a:lnTo>
                    <a:pt x="0" y="3"/>
                  </a:lnTo>
                  <a:lnTo>
                    <a:pt x="901" y="984"/>
                  </a:lnTo>
                  <a:lnTo>
                    <a:pt x="937" y="984"/>
                  </a:lnTo>
                  <a:lnTo>
                    <a:pt x="0" y="0"/>
                  </a:lnTo>
                  <a:close/>
                </a:path>
              </a:pathLst>
            </a:custGeom>
            <a:solidFill>
              <a:srgbClr val="0B5982"/>
            </a:solidFill>
            <a:ln>
              <a:noFill/>
            </a:ln>
          </p:spPr>
        </p:sp>
        <p:sp>
          <p:nvSpPr>
            <p:cNvPr id="56" name="Google Shape;56;p13"/>
            <p:cNvSpPr/>
            <p:nvPr/>
          </p:nvSpPr>
          <p:spPr>
            <a:xfrm>
              <a:off x="0" y="5257800"/>
              <a:ext cx="2132013" cy="1600200"/>
            </a:xfrm>
            <a:custGeom>
              <a:avLst/>
              <a:gdLst/>
              <a:ahLst/>
              <a:cxnLst/>
              <a:rect l="l" t="t" r="r" b="b"/>
              <a:pathLst>
                <a:path w="1343" h="1008" extrusionOk="0">
                  <a:moveTo>
                    <a:pt x="0" y="24"/>
                  </a:moveTo>
                  <a:lnTo>
                    <a:pt x="937" y="1008"/>
                  </a:lnTo>
                  <a:lnTo>
                    <a:pt x="1343" y="1008"/>
                  </a:lnTo>
                  <a:lnTo>
                    <a:pt x="126" y="21"/>
                  </a:lnTo>
                  <a:lnTo>
                    <a:pt x="0" y="0"/>
                  </a:lnTo>
                  <a:lnTo>
                    <a:pt x="0" y="24"/>
                  </a:lnTo>
                  <a:close/>
                </a:path>
              </a:pathLst>
            </a:custGeom>
            <a:solidFill>
              <a:srgbClr val="1186C3"/>
            </a:solidFill>
            <a:ln>
              <a:noFill/>
            </a:ln>
          </p:spPr>
        </p:sp>
        <p:sp>
          <p:nvSpPr>
            <p:cNvPr id="57" name="Google Shape;57;p13"/>
            <p:cNvSpPr/>
            <p:nvPr/>
          </p:nvSpPr>
          <p:spPr>
            <a:xfrm>
              <a:off x="0" y="5357813"/>
              <a:ext cx="1377950" cy="1500188"/>
            </a:xfrm>
            <a:custGeom>
              <a:avLst/>
              <a:gdLst/>
              <a:ahLst/>
              <a:cxnLst/>
              <a:rect l="l" t="t" r="r" b="b"/>
              <a:pathLst>
                <a:path w="868" h="945" extrusionOk="0">
                  <a:moveTo>
                    <a:pt x="0" y="192"/>
                  </a:moveTo>
                  <a:lnTo>
                    <a:pt x="571" y="945"/>
                  </a:lnTo>
                  <a:lnTo>
                    <a:pt x="868" y="945"/>
                  </a:lnTo>
                  <a:lnTo>
                    <a:pt x="0" y="0"/>
                  </a:lnTo>
                  <a:lnTo>
                    <a:pt x="0" y="192"/>
                  </a:lnTo>
                  <a:close/>
                </a:path>
              </a:pathLst>
            </a:custGeom>
            <a:solidFill>
              <a:srgbClr val="3F3F3F"/>
            </a:solidFill>
            <a:ln>
              <a:noFill/>
            </a:ln>
          </p:spPr>
        </p:sp>
      </p:grpSp>
      <p:sp>
        <p:nvSpPr>
          <p:cNvPr id="58" name="Google Shape;58;p13"/>
          <p:cNvSpPr txBox="1">
            <a:spLocks noGrp="1"/>
          </p:cNvSpPr>
          <p:nvPr>
            <p:ph type="title"/>
          </p:nvPr>
        </p:nvSpPr>
        <p:spPr>
          <a:xfrm>
            <a:off x="982133" y="342901"/>
            <a:ext cx="7704667" cy="14859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000"/>
              <a:buFont typeface="Corbel"/>
              <a:buNone/>
              <a:defRPr sz="4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9" name="Google Shape;59;p13"/>
          <p:cNvSpPr txBox="1">
            <a:spLocks noGrp="1"/>
          </p:cNvSpPr>
          <p:nvPr>
            <p:ph type="body" idx="1"/>
          </p:nvPr>
        </p:nvSpPr>
        <p:spPr>
          <a:xfrm>
            <a:off x="982134" y="2000250"/>
            <a:ext cx="7704666" cy="2517746"/>
          </a:xfrm>
          <a:prstGeom prst="rect">
            <a:avLst/>
          </a:prstGeom>
          <a:noFill/>
          <a:ln>
            <a:noFill/>
          </a:ln>
        </p:spPr>
        <p:txBody>
          <a:bodyPr spcFirstLastPara="1" wrap="square" lIns="91425" tIns="45700" rIns="91425" bIns="45700" anchor="ctr" anchorCtr="0">
            <a:normAutofit/>
          </a:bodyPr>
          <a:lstStyle>
            <a:lvl1pPr marL="457200" marR="0" lvl="0" indent="-449580" algn="l" rtl="0">
              <a:spcBef>
                <a:spcPts val="480"/>
              </a:spcBef>
              <a:spcAft>
                <a:spcPts val="0"/>
              </a:spcAft>
              <a:buClr>
                <a:srgbClr val="1186C3"/>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spcBef>
                <a:spcPts val="600"/>
              </a:spcBef>
              <a:spcAft>
                <a:spcPts val="0"/>
              </a:spcAft>
              <a:buClr>
                <a:srgbClr val="1186C3"/>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spcBef>
                <a:spcPts val="600"/>
              </a:spcBef>
              <a:spcAft>
                <a:spcPts val="0"/>
              </a:spcAft>
              <a:buClr>
                <a:srgbClr val="1186C3"/>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spcBef>
                <a:spcPts val="600"/>
              </a:spcBef>
              <a:spcAft>
                <a:spcPts val="0"/>
              </a:spcAft>
              <a:buClr>
                <a:srgbClr val="1186C3"/>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spcBef>
                <a:spcPts val="600"/>
              </a:spcBef>
              <a:spcAft>
                <a:spcPts val="600"/>
              </a:spcAft>
              <a:buClr>
                <a:srgbClr val="1186C3"/>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60" name="Google Shape;60;p13"/>
          <p:cNvSpPr txBox="1">
            <a:spLocks noGrp="1"/>
          </p:cNvSpPr>
          <p:nvPr>
            <p:ph type="dt" idx="10"/>
          </p:nvPr>
        </p:nvSpPr>
        <p:spPr>
          <a:xfrm>
            <a:off x="7358679" y="4587052"/>
            <a:ext cx="857473" cy="273844"/>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61" name="Google Shape;61;p13"/>
          <p:cNvSpPr txBox="1">
            <a:spLocks noGrp="1"/>
          </p:cNvSpPr>
          <p:nvPr>
            <p:ph type="ftr" idx="11"/>
          </p:nvPr>
        </p:nvSpPr>
        <p:spPr>
          <a:xfrm>
            <a:off x="1986997" y="4587052"/>
            <a:ext cx="5314517"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62" name="Google Shape;62;p13"/>
          <p:cNvSpPr txBox="1">
            <a:spLocks noGrp="1"/>
          </p:cNvSpPr>
          <p:nvPr>
            <p:ph type="sldNum" idx="12"/>
          </p:nvPr>
        </p:nvSpPr>
        <p:spPr>
          <a:xfrm>
            <a:off x="8273317" y="4587052"/>
            <a:ext cx="413483"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1pPr>
            <a:lvl2pPr marL="0" marR="0" lvl="1" indent="0" algn="r" rtl="0">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2pPr>
            <a:lvl3pPr marL="0" marR="0" lvl="2" indent="0" algn="r" rtl="0">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3pPr>
            <a:lvl4pPr marL="0" marR="0" lvl="3" indent="0" algn="r" rtl="0">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4pPr>
            <a:lvl5pPr marL="0" marR="0" lvl="4" indent="0" algn="r" rtl="0">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5pPr>
            <a:lvl6pPr marL="0" marR="0" lvl="5" indent="0" algn="r" rtl="0">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6pPr>
            <a:lvl7pPr marL="0" marR="0" lvl="6" indent="0" algn="r" rtl="0">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7pPr>
            <a:lvl8pPr marL="0" marR="0" lvl="7" indent="0" algn="r" rtl="0">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8pPr>
            <a:lvl9pPr marL="0" marR="0" lvl="8" indent="0" algn="r" rtl="0">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1"/>
          <p:cNvSpPr txBox="1">
            <a:spLocks noGrp="1"/>
          </p:cNvSpPr>
          <p:nvPr>
            <p:ph type="ctrTitle"/>
          </p:nvPr>
        </p:nvSpPr>
        <p:spPr>
          <a:xfrm>
            <a:off x="1829507" y="657807"/>
            <a:ext cx="6947100" cy="2803849"/>
          </a:xfrm>
          <a:prstGeom prst="rect">
            <a:avLst/>
          </a:prstGeom>
          <a:noFill/>
          <a:ln>
            <a:noFill/>
          </a:ln>
        </p:spPr>
        <p:txBody>
          <a:bodyPr spcFirstLastPara="1" wrap="square" lIns="91425" tIns="45700" rIns="91425" bIns="45700" anchor="b" anchorCtr="0">
            <a:normAutofit/>
          </a:bodyPr>
          <a:lstStyle/>
          <a:p>
            <a:pPr marL="0" lvl="0" indent="0" algn="r" rtl="0">
              <a:spcBef>
                <a:spcPts val="0"/>
              </a:spcBef>
              <a:spcAft>
                <a:spcPts val="0"/>
              </a:spcAft>
              <a:buClr>
                <a:schemeClr val="dk1"/>
              </a:buClr>
              <a:buSzPct val="100000"/>
              <a:buFont typeface="Times New Roman"/>
              <a:buNone/>
            </a:pPr>
            <a:r>
              <a:rPr lang="en" sz="2400" dirty="0">
                <a:latin typeface="Times New Roman"/>
                <a:ea typeface="Times New Roman"/>
                <a:cs typeface="Times New Roman"/>
                <a:sym typeface="Times New Roman"/>
              </a:rPr>
              <a:t>A Presentation on</a:t>
            </a:r>
            <a:br>
              <a:rPr lang="en" sz="4000" dirty="0"/>
            </a:br>
            <a:r>
              <a:rPr lang="en-US" sz="3766" dirty="0">
                <a:latin typeface="Times New Roman"/>
                <a:ea typeface="Times New Roman"/>
                <a:cs typeface="Times New Roman"/>
                <a:sym typeface="Times New Roman"/>
              </a:rPr>
              <a:t>Abnormalities Detection and Predictive Maintenance for Industrial Equipment</a:t>
            </a:r>
            <a:endParaRPr sz="3766" dirty="0">
              <a:latin typeface="Times New Roman"/>
              <a:ea typeface="Times New Roman"/>
              <a:cs typeface="Times New Roman"/>
              <a:sym typeface="Times New Roman"/>
            </a:endParaRPr>
          </a:p>
          <a:p>
            <a:pPr marL="0" lvl="0" indent="0" algn="r" rtl="0">
              <a:spcBef>
                <a:spcPts val="0"/>
              </a:spcBef>
              <a:spcAft>
                <a:spcPts val="0"/>
              </a:spcAft>
              <a:buClr>
                <a:schemeClr val="dk1"/>
              </a:buClr>
              <a:buSzPct val="60000"/>
              <a:buFont typeface="Times New Roman"/>
              <a:buNone/>
            </a:pPr>
            <a:endParaRPr sz="4000" dirty="0">
              <a:latin typeface="Times New Roman"/>
              <a:ea typeface="Times New Roman"/>
              <a:cs typeface="Times New Roman"/>
              <a:sym typeface="Times New Roman"/>
            </a:endParaRPr>
          </a:p>
        </p:txBody>
      </p:sp>
      <p:sp>
        <p:nvSpPr>
          <p:cNvPr id="190" name="Google Shape;190;p31"/>
          <p:cNvSpPr txBox="1">
            <a:spLocks noGrp="1"/>
          </p:cNvSpPr>
          <p:nvPr>
            <p:ph type="subTitle" idx="1"/>
          </p:nvPr>
        </p:nvSpPr>
        <p:spPr>
          <a:xfrm>
            <a:off x="5682343" y="3159579"/>
            <a:ext cx="2841172" cy="832394"/>
          </a:xfrm>
          <a:prstGeom prst="rect">
            <a:avLst/>
          </a:prstGeom>
          <a:noFill/>
          <a:ln>
            <a:noFill/>
          </a:ln>
        </p:spPr>
        <p:txBody>
          <a:bodyPr spcFirstLastPara="1" wrap="square" lIns="91425" tIns="45700" rIns="91425" bIns="45700" anchor="t" anchorCtr="0">
            <a:normAutofit fontScale="70000" lnSpcReduction="20000"/>
          </a:bodyPr>
          <a:lstStyle/>
          <a:p>
            <a:pPr marL="0" lvl="0" indent="0" algn="r" rtl="0">
              <a:spcBef>
                <a:spcPts val="0"/>
              </a:spcBef>
              <a:spcAft>
                <a:spcPts val="0"/>
              </a:spcAft>
              <a:buSzPct val="62142"/>
              <a:buNone/>
            </a:pPr>
            <a:r>
              <a:rPr lang="en" sz="4200" dirty="0">
                <a:latin typeface="Times New Roman"/>
                <a:ea typeface="Times New Roman"/>
                <a:cs typeface="Times New Roman"/>
                <a:sym typeface="Times New Roman"/>
              </a:rPr>
              <a:t>By</a:t>
            </a:r>
          </a:p>
          <a:p>
            <a:pPr marL="0" lvl="0" indent="0" algn="r" rtl="0">
              <a:spcBef>
                <a:spcPts val="0"/>
              </a:spcBef>
              <a:spcAft>
                <a:spcPts val="0"/>
              </a:spcAft>
              <a:buSzPct val="62142"/>
              <a:buNone/>
            </a:pPr>
            <a:r>
              <a:rPr lang="en" sz="4200" dirty="0">
                <a:latin typeface="Times New Roman"/>
                <a:ea typeface="Times New Roman"/>
                <a:cs typeface="Times New Roman"/>
                <a:sym typeface="Times New Roman"/>
              </a:rPr>
              <a:t>Dharin Dave</a:t>
            </a:r>
            <a:endParaRPr sz="42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3">
          <a:extLst>
            <a:ext uri="{FF2B5EF4-FFF2-40B4-BE49-F238E27FC236}">
              <a16:creationId xmlns:a16="http://schemas.microsoft.com/office/drawing/2014/main" id="{3E2CB9B3-2D7C-B08F-331E-C1908FF93852}"/>
            </a:ext>
          </a:extLst>
        </p:cNvPr>
        <p:cNvGrpSpPr/>
        <p:nvPr/>
      </p:nvGrpSpPr>
      <p:grpSpPr>
        <a:xfrm>
          <a:off x="0" y="0"/>
          <a:ext cx="0" cy="0"/>
          <a:chOff x="0" y="0"/>
          <a:chExt cx="0" cy="0"/>
        </a:xfrm>
      </p:grpSpPr>
      <p:sp>
        <p:nvSpPr>
          <p:cNvPr id="264" name="Google Shape;264;p44">
            <a:extLst>
              <a:ext uri="{FF2B5EF4-FFF2-40B4-BE49-F238E27FC236}">
                <a16:creationId xmlns:a16="http://schemas.microsoft.com/office/drawing/2014/main" id="{D4BADDA3-EC3D-9EC3-DBF3-4FBC6BC0EA10}"/>
              </a:ext>
            </a:extLst>
          </p:cNvPr>
          <p:cNvSpPr txBox="1">
            <a:spLocks noGrp="1"/>
          </p:cNvSpPr>
          <p:nvPr>
            <p:ph type="title"/>
          </p:nvPr>
        </p:nvSpPr>
        <p:spPr>
          <a:xfrm>
            <a:off x="1161747" y="0"/>
            <a:ext cx="7427082" cy="1175657"/>
          </a:xfrm>
          <a:prstGeom prst="rect">
            <a:avLst/>
          </a:prstGeom>
        </p:spPr>
        <p:txBody>
          <a:bodyPr spcFirstLastPara="1" wrap="square" lIns="91425" tIns="45700" rIns="91425" bIns="45700" anchor="ctr" anchorCtr="0">
            <a:noAutofit/>
          </a:bodyPr>
          <a:lstStyle/>
          <a:p>
            <a:pPr marL="0" marR="0" lvl="0" indent="0" rtl="0">
              <a:lnSpc>
                <a:spcPct val="115000"/>
              </a:lnSpc>
              <a:spcBef>
                <a:spcPts val="0"/>
              </a:spcBef>
              <a:spcAft>
                <a:spcPts val="0"/>
              </a:spcAft>
              <a:buNone/>
            </a:pPr>
            <a:r>
              <a:rPr lang="en" sz="3000" b="1" dirty="0"/>
              <a:t>Challenges</a:t>
            </a:r>
            <a:endParaRPr sz="3000" b="1" dirty="0"/>
          </a:p>
        </p:txBody>
      </p:sp>
      <p:sp>
        <p:nvSpPr>
          <p:cNvPr id="3" name="TextBox 2">
            <a:extLst>
              <a:ext uri="{FF2B5EF4-FFF2-40B4-BE49-F238E27FC236}">
                <a16:creationId xmlns:a16="http://schemas.microsoft.com/office/drawing/2014/main" id="{B6FEC6BD-15CE-7A32-4328-F1FFBF6F69ED}"/>
              </a:ext>
            </a:extLst>
          </p:cNvPr>
          <p:cNvSpPr txBox="1"/>
          <p:nvPr/>
        </p:nvSpPr>
        <p:spPr>
          <a:xfrm>
            <a:off x="1161747" y="1082826"/>
            <a:ext cx="7427081" cy="3539430"/>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Corbel" panose="020B0503020204020204" pitchFamily="34" charset="0"/>
              </a:rPr>
              <a:t>Overfitting to Minority Class: </a:t>
            </a:r>
            <a:r>
              <a:rPr lang="en-US" sz="1600" dirty="0">
                <a:latin typeface="Corbel" panose="020B0503020204020204" pitchFamily="34" charset="0"/>
              </a:rPr>
              <a:t>When using techniques like oversampling to increase the representation of the faulty class, there's a risk that the model may overfit by learning noise and specific patterns that do not generalize well to new data.</a:t>
            </a:r>
          </a:p>
          <a:p>
            <a:pPr marL="285750" indent="-285750">
              <a:buFont typeface="Arial" panose="020B0604020202020204" pitchFamily="34" charset="0"/>
              <a:buChar char="•"/>
            </a:pPr>
            <a:endParaRPr lang="en-US" sz="1600" b="1" dirty="0">
              <a:latin typeface="Corbel" panose="020B0503020204020204" pitchFamily="34" charset="0"/>
            </a:endParaRPr>
          </a:p>
          <a:p>
            <a:pPr marL="285750" indent="-285750">
              <a:buFont typeface="Arial" panose="020B0604020202020204" pitchFamily="34" charset="0"/>
              <a:buChar char="•"/>
            </a:pPr>
            <a:r>
              <a:rPr lang="en-US" sz="1600" b="1" dirty="0">
                <a:latin typeface="Corbel" panose="020B0503020204020204" pitchFamily="34" charset="0"/>
              </a:rPr>
              <a:t>Data Sparsity in Minority Class: </a:t>
            </a:r>
            <a:r>
              <a:rPr lang="en-US" sz="1600" dirty="0">
                <a:latin typeface="Corbel" panose="020B0503020204020204" pitchFamily="34" charset="0"/>
              </a:rPr>
              <a:t>The limited number of faulty instances can lead to insufficient data for capturing the diversity and variability within this class, making it difficult for the model to learn robust patterns and accurately predict faults in varied scenarios.</a:t>
            </a:r>
          </a:p>
          <a:p>
            <a:pPr marL="285750" indent="-285750">
              <a:buFont typeface="Arial" panose="020B0604020202020204" pitchFamily="34" charset="0"/>
              <a:buChar char="•"/>
            </a:pPr>
            <a:endParaRPr lang="en-US" sz="1600" b="1" dirty="0">
              <a:latin typeface="Corbel" panose="020B0503020204020204" pitchFamily="34" charset="0"/>
            </a:endParaRPr>
          </a:p>
          <a:p>
            <a:pPr marL="285750" indent="-285750">
              <a:buFont typeface="Arial" panose="020B0604020202020204" pitchFamily="34" charset="0"/>
              <a:buChar char="•"/>
            </a:pPr>
            <a:r>
              <a:rPr lang="en-US" sz="1600" b="1" dirty="0">
                <a:latin typeface="Corbel" panose="020B0503020204020204" pitchFamily="34" charset="0"/>
              </a:rPr>
              <a:t>Evaluation Challenges: </a:t>
            </a:r>
            <a:r>
              <a:rPr lang="en-US" sz="1600" dirty="0">
                <a:latin typeface="Corbel" panose="020B0503020204020204" pitchFamily="34" charset="0"/>
              </a:rPr>
              <a:t>Standard performance metrics like accuracy can be misleading in skewed datasets. It becomes crucial to focus on metrics that better reflect the model's ability to correctly identify minority class instances, such as precision, recall, and F1-score, which require careful interpretation and balance.</a:t>
            </a:r>
          </a:p>
        </p:txBody>
      </p:sp>
    </p:spTree>
    <p:extLst>
      <p:ext uri="{BB962C8B-B14F-4D97-AF65-F5344CB8AC3E}">
        <p14:creationId xmlns:p14="http://schemas.microsoft.com/office/powerpoint/2010/main" val="1189188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3">
          <a:extLst>
            <a:ext uri="{FF2B5EF4-FFF2-40B4-BE49-F238E27FC236}">
              <a16:creationId xmlns:a16="http://schemas.microsoft.com/office/drawing/2014/main" id="{3521D55C-3ABB-79AD-7BA8-9E2A815B0AB9}"/>
            </a:ext>
          </a:extLst>
        </p:cNvPr>
        <p:cNvGrpSpPr/>
        <p:nvPr/>
      </p:nvGrpSpPr>
      <p:grpSpPr>
        <a:xfrm>
          <a:off x="0" y="0"/>
          <a:ext cx="0" cy="0"/>
          <a:chOff x="0" y="0"/>
          <a:chExt cx="0" cy="0"/>
        </a:xfrm>
      </p:grpSpPr>
      <p:sp>
        <p:nvSpPr>
          <p:cNvPr id="264" name="Google Shape;264;p44">
            <a:extLst>
              <a:ext uri="{FF2B5EF4-FFF2-40B4-BE49-F238E27FC236}">
                <a16:creationId xmlns:a16="http://schemas.microsoft.com/office/drawing/2014/main" id="{575B6218-D484-1CE0-4908-BB19408BEEB1}"/>
              </a:ext>
            </a:extLst>
          </p:cNvPr>
          <p:cNvSpPr txBox="1">
            <a:spLocks noGrp="1"/>
          </p:cNvSpPr>
          <p:nvPr>
            <p:ph type="title"/>
          </p:nvPr>
        </p:nvSpPr>
        <p:spPr>
          <a:xfrm>
            <a:off x="1161747" y="0"/>
            <a:ext cx="7427082" cy="1175657"/>
          </a:xfrm>
          <a:prstGeom prst="rect">
            <a:avLst/>
          </a:prstGeom>
        </p:spPr>
        <p:txBody>
          <a:bodyPr spcFirstLastPara="1" wrap="square" lIns="91425" tIns="45700" rIns="91425" bIns="45700" anchor="ctr" anchorCtr="0">
            <a:noAutofit/>
          </a:bodyPr>
          <a:lstStyle/>
          <a:p>
            <a:pPr marL="0" marR="0" lvl="0" indent="0" rtl="0">
              <a:lnSpc>
                <a:spcPct val="115000"/>
              </a:lnSpc>
              <a:spcBef>
                <a:spcPts val="0"/>
              </a:spcBef>
              <a:spcAft>
                <a:spcPts val="0"/>
              </a:spcAft>
              <a:buNone/>
            </a:pPr>
            <a:r>
              <a:rPr lang="en-US" sz="3000" b="1" dirty="0"/>
              <a:t>Outcomes – Random Forest</a:t>
            </a:r>
            <a:endParaRPr sz="3000" b="1" dirty="0"/>
          </a:p>
        </p:txBody>
      </p:sp>
      <p:pic>
        <p:nvPicPr>
          <p:cNvPr id="6" name="Picture 5">
            <a:extLst>
              <a:ext uri="{FF2B5EF4-FFF2-40B4-BE49-F238E27FC236}">
                <a16:creationId xmlns:a16="http://schemas.microsoft.com/office/drawing/2014/main" id="{13DCA37D-DB8F-C4D0-1A6C-E4ED29655064}"/>
              </a:ext>
            </a:extLst>
          </p:cNvPr>
          <p:cNvPicPr>
            <a:picLocks noChangeAspect="1"/>
          </p:cNvPicPr>
          <p:nvPr/>
        </p:nvPicPr>
        <p:blipFill>
          <a:blip r:embed="rId3"/>
          <a:stretch>
            <a:fillRect/>
          </a:stretch>
        </p:blipFill>
        <p:spPr>
          <a:xfrm>
            <a:off x="993247" y="1028700"/>
            <a:ext cx="3578754" cy="3001984"/>
          </a:xfrm>
          <a:prstGeom prst="rect">
            <a:avLst/>
          </a:prstGeom>
        </p:spPr>
      </p:pic>
      <p:pic>
        <p:nvPicPr>
          <p:cNvPr id="8" name="Picture 7">
            <a:extLst>
              <a:ext uri="{FF2B5EF4-FFF2-40B4-BE49-F238E27FC236}">
                <a16:creationId xmlns:a16="http://schemas.microsoft.com/office/drawing/2014/main" id="{4CB193E2-3A79-A709-15C5-A7D16FBB0411}"/>
              </a:ext>
            </a:extLst>
          </p:cNvPr>
          <p:cNvPicPr>
            <a:picLocks noChangeAspect="1"/>
          </p:cNvPicPr>
          <p:nvPr/>
        </p:nvPicPr>
        <p:blipFill>
          <a:blip r:embed="rId4"/>
          <a:stretch>
            <a:fillRect/>
          </a:stretch>
        </p:blipFill>
        <p:spPr>
          <a:xfrm>
            <a:off x="4940759" y="1440452"/>
            <a:ext cx="3945966" cy="2262596"/>
          </a:xfrm>
          <a:prstGeom prst="rect">
            <a:avLst/>
          </a:prstGeom>
        </p:spPr>
      </p:pic>
    </p:spTree>
    <p:extLst>
      <p:ext uri="{BB962C8B-B14F-4D97-AF65-F5344CB8AC3E}">
        <p14:creationId xmlns:p14="http://schemas.microsoft.com/office/powerpoint/2010/main" val="3740468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3">
          <a:extLst>
            <a:ext uri="{FF2B5EF4-FFF2-40B4-BE49-F238E27FC236}">
              <a16:creationId xmlns:a16="http://schemas.microsoft.com/office/drawing/2014/main" id="{530D42DA-695E-FA43-95E7-7E124AD02A7E}"/>
            </a:ext>
          </a:extLst>
        </p:cNvPr>
        <p:cNvGrpSpPr/>
        <p:nvPr/>
      </p:nvGrpSpPr>
      <p:grpSpPr>
        <a:xfrm>
          <a:off x="0" y="0"/>
          <a:ext cx="0" cy="0"/>
          <a:chOff x="0" y="0"/>
          <a:chExt cx="0" cy="0"/>
        </a:xfrm>
      </p:grpSpPr>
      <p:sp>
        <p:nvSpPr>
          <p:cNvPr id="264" name="Google Shape;264;p44">
            <a:extLst>
              <a:ext uri="{FF2B5EF4-FFF2-40B4-BE49-F238E27FC236}">
                <a16:creationId xmlns:a16="http://schemas.microsoft.com/office/drawing/2014/main" id="{8EADC5D5-88D8-DD00-E292-DB731CF74D4E}"/>
              </a:ext>
            </a:extLst>
          </p:cNvPr>
          <p:cNvSpPr txBox="1">
            <a:spLocks noGrp="1"/>
          </p:cNvSpPr>
          <p:nvPr>
            <p:ph type="title"/>
          </p:nvPr>
        </p:nvSpPr>
        <p:spPr>
          <a:xfrm>
            <a:off x="1161747" y="0"/>
            <a:ext cx="7427082" cy="1175657"/>
          </a:xfrm>
          <a:prstGeom prst="rect">
            <a:avLst/>
          </a:prstGeom>
        </p:spPr>
        <p:txBody>
          <a:bodyPr spcFirstLastPara="1" wrap="square" lIns="91425" tIns="45700" rIns="91425" bIns="45700" anchor="ctr" anchorCtr="0">
            <a:noAutofit/>
          </a:bodyPr>
          <a:lstStyle/>
          <a:p>
            <a:pPr marL="0" marR="0" lvl="0" indent="0" rtl="0">
              <a:lnSpc>
                <a:spcPct val="115000"/>
              </a:lnSpc>
              <a:spcBef>
                <a:spcPts val="0"/>
              </a:spcBef>
              <a:spcAft>
                <a:spcPts val="0"/>
              </a:spcAft>
              <a:buNone/>
            </a:pPr>
            <a:r>
              <a:rPr lang="en-US" sz="3000" b="1" dirty="0"/>
              <a:t>Outcomes – Logistic Regression</a:t>
            </a:r>
            <a:endParaRPr sz="3000" b="1" dirty="0"/>
          </a:p>
        </p:txBody>
      </p:sp>
      <p:pic>
        <p:nvPicPr>
          <p:cNvPr id="5" name="Picture 4">
            <a:extLst>
              <a:ext uri="{FF2B5EF4-FFF2-40B4-BE49-F238E27FC236}">
                <a16:creationId xmlns:a16="http://schemas.microsoft.com/office/drawing/2014/main" id="{AD11ACBB-AFA6-31BC-60FD-B7F9AC40C2BE}"/>
              </a:ext>
            </a:extLst>
          </p:cNvPr>
          <p:cNvPicPr>
            <a:picLocks noChangeAspect="1"/>
          </p:cNvPicPr>
          <p:nvPr/>
        </p:nvPicPr>
        <p:blipFill>
          <a:blip r:embed="rId3"/>
          <a:stretch>
            <a:fillRect/>
          </a:stretch>
        </p:blipFill>
        <p:spPr>
          <a:xfrm>
            <a:off x="995907" y="1098368"/>
            <a:ext cx="3785100" cy="3175074"/>
          </a:xfrm>
          <a:prstGeom prst="rect">
            <a:avLst/>
          </a:prstGeom>
        </p:spPr>
      </p:pic>
      <p:pic>
        <p:nvPicPr>
          <p:cNvPr id="9" name="Picture 8">
            <a:extLst>
              <a:ext uri="{FF2B5EF4-FFF2-40B4-BE49-F238E27FC236}">
                <a16:creationId xmlns:a16="http://schemas.microsoft.com/office/drawing/2014/main" id="{C2A02832-AF47-CFC1-05A4-A6B66270F0A2}"/>
              </a:ext>
            </a:extLst>
          </p:cNvPr>
          <p:cNvPicPr>
            <a:picLocks noChangeAspect="1"/>
          </p:cNvPicPr>
          <p:nvPr/>
        </p:nvPicPr>
        <p:blipFill>
          <a:blip r:embed="rId4"/>
          <a:stretch>
            <a:fillRect/>
          </a:stretch>
        </p:blipFill>
        <p:spPr>
          <a:xfrm>
            <a:off x="4947006" y="1393691"/>
            <a:ext cx="4123948" cy="2219598"/>
          </a:xfrm>
          <a:prstGeom prst="rect">
            <a:avLst/>
          </a:prstGeom>
        </p:spPr>
      </p:pic>
    </p:spTree>
    <p:extLst>
      <p:ext uri="{BB962C8B-B14F-4D97-AF65-F5344CB8AC3E}">
        <p14:creationId xmlns:p14="http://schemas.microsoft.com/office/powerpoint/2010/main" val="3967216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3">
          <a:extLst>
            <a:ext uri="{FF2B5EF4-FFF2-40B4-BE49-F238E27FC236}">
              <a16:creationId xmlns:a16="http://schemas.microsoft.com/office/drawing/2014/main" id="{B209F1C8-9E01-179C-A431-FC0E3FE95A09}"/>
            </a:ext>
          </a:extLst>
        </p:cNvPr>
        <p:cNvGrpSpPr/>
        <p:nvPr/>
      </p:nvGrpSpPr>
      <p:grpSpPr>
        <a:xfrm>
          <a:off x="0" y="0"/>
          <a:ext cx="0" cy="0"/>
          <a:chOff x="0" y="0"/>
          <a:chExt cx="0" cy="0"/>
        </a:xfrm>
      </p:grpSpPr>
      <p:sp>
        <p:nvSpPr>
          <p:cNvPr id="264" name="Google Shape;264;p44">
            <a:extLst>
              <a:ext uri="{FF2B5EF4-FFF2-40B4-BE49-F238E27FC236}">
                <a16:creationId xmlns:a16="http://schemas.microsoft.com/office/drawing/2014/main" id="{4659E49B-40BA-80A5-7391-29AFA34C8FC3}"/>
              </a:ext>
            </a:extLst>
          </p:cNvPr>
          <p:cNvSpPr txBox="1">
            <a:spLocks noGrp="1"/>
          </p:cNvSpPr>
          <p:nvPr>
            <p:ph type="title"/>
          </p:nvPr>
        </p:nvSpPr>
        <p:spPr>
          <a:xfrm>
            <a:off x="1161747" y="0"/>
            <a:ext cx="7427082" cy="1175657"/>
          </a:xfrm>
          <a:prstGeom prst="rect">
            <a:avLst/>
          </a:prstGeom>
        </p:spPr>
        <p:txBody>
          <a:bodyPr spcFirstLastPara="1" wrap="square" lIns="91425" tIns="45700" rIns="91425" bIns="45700" anchor="ctr" anchorCtr="0">
            <a:noAutofit/>
          </a:bodyPr>
          <a:lstStyle/>
          <a:p>
            <a:pPr marL="0" marR="0" lvl="0" indent="0" rtl="0">
              <a:lnSpc>
                <a:spcPct val="115000"/>
              </a:lnSpc>
              <a:spcBef>
                <a:spcPts val="0"/>
              </a:spcBef>
              <a:spcAft>
                <a:spcPts val="0"/>
              </a:spcAft>
              <a:buNone/>
            </a:pPr>
            <a:r>
              <a:rPr lang="en-US" sz="3000" b="1" dirty="0"/>
              <a:t>Outcomes – </a:t>
            </a:r>
            <a:r>
              <a:rPr lang="en-US" sz="3000" b="1" dirty="0" err="1"/>
              <a:t>XGBoost</a:t>
            </a:r>
            <a:r>
              <a:rPr lang="en-US" sz="3000" b="1" dirty="0"/>
              <a:t> Classifier</a:t>
            </a:r>
            <a:endParaRPr sz="3000" b="1" dirty="0"/>
          </a:p>
        </p:txBody>
      </p:sp>
      <p:pic>
        <p:nvPicPr>
          <p:cNvPr id="3" name="Picture 2">
            <a:extLst>
              <a:ext uri="{FF2B5EF4-FFF2-40B4-BE49-F238E27FC236}">
                <a16:creationId xmlns:a16="http://schemas.microsoft.com/office/drawing/2014/main" id="{528D5161-FB7B-D11C-57F2-A2D6FA1D452D}"/>
              </a:ext>
            </a:extLst>
          </p:cNvPr>
          <p:cNvPicPr>
            <a:picLocks noChangeAspect="1"/>
          </p:cNvPicPr>
          <p:nvPr/>
        </p:nvPicPr>
        <p:blipFill>
          <a:blip r:embed="rId3"/>
          <a:stretch>
            <a:fillRect/>
          </a:stretch>
        </p:blipFill>
        <p:spPr>
          <a:xfrm>
            <a:off x="1029983" y="1118649"/>
            <a:ext cx="3529145" cy="2960370"/>
          </a:xfrm>
          <a:prstGeom prst="rect">
            <a:avLst/>
          </a:prstGeom>
        </p:spPr>
      </p:pic>
      <p:pic>
        <p:nvPicPr>
          <p:cNvPr id="6" name="Picture 5">
            <a:extLst>
              <a:ext uri="{FF2B5EF4-FFF2-40B4-BE49-F238E27FC236}">
                <a16:creationId xmlns:a16="http://schemas.microsoft.com/office/drawing/2014/main" id="{1023D767-63D6-F089-AFFB-321D6F515DE1}"/>
              </a:ext>
            </a:extLst>
          </p:cNvPr>
          <p:cNvPicPr>
            <a:picLocks noChangeAspect="1"/>
          </p:cNvPicPr>
          <p:nvPr/>
        </p:nvPicPr>
        <p:blipFill>
          <a:blip r:embed="rId4"/>
          <a:stretch>
            <a:fillRect/>
          </a:stretch>
        </p:blipFill>
        <p:spPr>
          <a:xfrm>
            <a:off x="4735085" y="1391479"/>
            <a:ext cx="4011046" cy="2107907"/>
          </a:xfrm>
          <a:prstGeom prst="rect">
            <a:avLst/>
          </a:prstGeom>
        </p:spPr>
      </p:pic>
    </p:spTree>
    <p:extLst>
      <p:ext uri="{BB962C8B-B14F-4D97-AF65-F5344CB8AC3E}">
        <p14:creationId xmlns:p14="http://schemas.microsoft.com/office/powerpoint/2010/main" val="352489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3">
          <a:extLst>
            <a:ext uri="{FF2B5EF4-FFF2-40B4-BE49-F238E27FC236}">
              <a16:creationId xmlns:a16="http://schemas.microsoft.com/office/drawing/2014/main" id="{41A12724-70FE-DAB2-825D-51BA6F543584}"/>
            </a:ext>
          </a:extLst>
        </p:cNvPr>
        <p:cNvGrpSpPr/>
        <p:nvPr/>
      </p:nvGrpSpPr>
      <p:grpSpPr>
        <a:xfrm>
          <a:off x="0" y="0"/>
          <a:ext cx="0" cy="0"/>
          <a:chOff x="0" y="0"/>
          <a:chExt cx="0" cy="0"/>
        </a:xfrm>
      </p:grpSpPr>
      <p:sp>
        <p:nvSpPr>
          <p:cNvPr id="264" name="Google Shape;264;p44">
            <a:extLst>
              <a:ext uri="{FF2B5EF4-FFF2-40B4-BE49-F238E27FC236}">
                <a16:creationId xmlns:a16="http://schemas.microsoft.com/office/drawing/2014/main" id="{B85F9108-C363-F17D-6832-D1B8124E5981}"/>
              </a:ext>
            </a:extLst>
          </p:cNvPr>
          <p:cNvSpPr txBox="1">
            <a:spLocks noGrp="1"/>
          </p:cNvSpPr>
          <p:nvPr>
            <p:ph type="title"/>
          </p:nvPr>
        </p:nvSpPr>
        <p:spPr>
          <a:xfrm>
            <a:off x="1161747" y="0"/>
            <a:ext cx="7427082" cy="1175657"/>
          </a:xfrm>
          <a:prstGeom prst="rect">
            <a:avLst/>
          </a:prstGeom>
        </p:spPr>
        <p:txBody>
          <a:bodyPr spcFirstLastPara="1" wrap="square" lIns="91425" tIns="45700" rIns="91425" bIns="45700" anchor="ctr" anchorCtr="0">
            <a:noAutofit/>
          </a:bodyPr>
          <a:lstStyle/>
          <a:p>
            <a:pPr marL="0" marR="0" lvl="0" indent="0" rtl="0">
              <a:lnSpc>
                <a:spcPct val="115000"/>
              </a:lnSpc>
              <a:spcBef>
                <a:spcPts val="0"/>
              </a:spcBef>
              <a:spcAft>
                <a:spcPts val="0"/>
              </a:spcAft>
              <a:buNone/>
            </a:pPr>
            <a:r>
              <a:rPr lang="en" sz="3000" b="1" dirty="0"/>
              <a:t>Conclusion</a:t>
            </a:r>
            <a:endParaRPr sz="3000" b="1" dirty="0"/>
          </a:p>
        </p:txBody>
      </p:sp>
      <p:sp>
        <p:nvSpPr>
          <p:cNvPr id="3" name="TextBox 2">
            <a:extLst>
              <a:ext uri="{FF2B5EF4-FFF2-40B4-BE49-F238E27FC236}">
                <a16:creationId xmlns:a16="http://schemas.microsoft.com/office/drawing/2014/main" id="{86713F1C-748A-0453-CAA3-E47A3F1BDC5D}"/>
              </a:ext>
            </a:extLst>
          </p:cNvPr>
          <p:cNvSpPr txBox="1"/>
          <p:nvPr/>
        </p:nvSpPr>
        <p:spPr>
          <a:xfrm>
            <a:off x="1161747" y="1082826"/>
            <a:ext cx="7427081" cy="3554819"/>
          </a:xfrm>
          <a:prstGeom prst="rect">
            <a:avLst/>
          </a:prstGeom>
          <a:noFill/>
        </p:spPr>
        <p:txBody>
          <a:bodyPr wrap="square" rtlCol="0">
            <a:spAutoFit/>
          </a:bodyPr>
          <a:lstStyle/>
          <a:p>
            <a:pPr marL="285750" indent="-285750">
              <a:buFont typeface="Arial" panose="020B0604020202020204" pitchFamily="34" charset="0"/>
              <a:buChar char="•"/>
            </a:pPr>
            <a:r>
              <a:rPr lang="en-US" sz="1500" b="1" dirty="0">
                <a:latin typeface="Corbel" panose="020B0503020204020204" pitchFamily="34" charset="0"/>
              </a:rPr>
              <a:t>Performance Comparison: </a:t>
            </a:r>
            <a:r>
              <a:rPr lang="en-US" sz="1500" dirty="0" err="1">
                <a:latin typeface="Corbel" panose="020B0503020204020204" pitchFamily="34" charset="0"/>
              </a:rPr>
              <a:t>XGBoost</a:t>
            </a:r>
            <a:r>
              <a:rPr lang="en-US" sz="1500" dirty="0">
                <a:latin typeface="Corbel" panose="020B0503020204020204" pitchFamily="34" charset="0"/>
              </a:rPr>
              <a:t> Classifier slightly outperforms Random Forest in terms of overall accuracy and F1-score for the minority class (True), indicating it handles the imbalance and complexity of the dataset more effectively. Both models significantly outperform Logistic Regression, particularly in recall for the True class.</a:t>
            </a:r>
          </a:p>
          <a:p>
            <a:pPr marL="285750" indent="-285750">
              <a:buFont typeface="Arial" panose="020B0604020202020204" pitchFamily="34" charset="0"/>
              <a:buChar char="•"/>
            </a:pPr>
            <a:endParaRPr lang="en-US" sz="1500" b="1" dirty="0">
              <a:latin typeface="Corbel" panose="020B0503020204020204" pitchFamily="34" charset="0"/>
            </a:endParaRPr>
          </a:p>
          <a:p>
            <a:pPr marL="285750" indent="-285750">
              <a:buFont typeface="Arial" panose="020B0604020202020204" pitchFamily="34" charset="0"/>
              <a:buChar char="•"/>
            </a:pPr>
            <a:r>
              <a:rPr lang="en-US" sz="1500" b="1" dirty="0">
                <a:latin typeface="Corbel" panose="020B0503020204020204" pitchFamily="34" charset="0"/>
              </a:rPr>
              <a:t>Recall and Precision Trade-offs: </a:t>
            </a:r>
            <a:r>
              <a:rPr lang="en-US" sz="1500" dirty="0">
                <a:latin typeface="Corbel" panose="020B0503020204020204" pitchFamily="34" charset="0"/>
              </a:rPr>
              <a:t>Random Forest and </a:t>
            </a:r>
            <a:r>
              <a:rPr lang="en-US" sz="1500" dirty="0" err="1">
                <a:latin typeface="Corbel" panose="020B0503020204020204" pitchFamily="34" charset="0"/>
              </a:rPr>
              <a:t>XGBoost</a:t>
            </a:r>
            <a:r>
              <a:rPr lang="en-US" sz="1500" dirty="0">
                <a:latin typeface="Corbel" panose="020B0503020204020204" pitchFamily="34" charset="0"/>
              </a:rPr>
              <a:t> show a better balance between precision and recall for the True class compared to Logistic Regression, which has high precision but very low recall. This suggests that Logistic Regression struggles to correctly identify True instances, leading to many false negatives.</a:t>
            </a:r>
          </a:p>
          <a:p>
            <a:pPr marL="285750" indent="-285750">
              <a:buFont typeface="Arial" panose="020B0604020202020204" pitchFamily="34" charset="0"/>
              <a:buChar char="•"/>
            </a:pPr>
            <a:endParaRPr lang="en-US" sz="1500" b="1" dirty="0">
              <a:latin typeface="Corbel" panose="020B0503020204020204" pitchFamily="34" charset="0"/>
            </a:endParaRPr>
          </a:p>
          <a:p>
            <a:pPr marL="285750" indent="-285750">
              <a:buFont typeface="Arial" panose="020B0604020202020204" pitchFamily="34" charset="0"/>
              <a:buChar char="•"/>
            </a:pPr>
            <a:r>
              <a:rPr lang="en-US" sz="1500" b="1" dirty="0">
                <a:latin typeface="Corbel" panose="020B0503020204020204" pitchFamily="34" charset="0"/>
              </a:rPr>
              <a:t>Model Selection: </a:t>
            </a:r>
            <a:r>
              <a:rPr lang="en-US" sz="1500" dirty="0">
                <a:latin typeface="Corbel" panose="020B0503020204020204" pitchFamily="34" charset="0"/>
              </a:rPr>
              <a:t>Given the importance of accurately detecting the minority class, </a:t>
            </a:r>
            <a:r>
              <a:rPr lang="en-US" sz="1500" dirty="0" err="1">
                <a:latin typeface="Corbel" panose="020B0503020204020204" pitchFamily="34" charset="0"/>
              </a:rPr>
              <a:t>XGBoost</a:t>
            </a:r>
            <a:r>
              <a:rPr lang="en-US" sz="1500" dirty="0">
                <a:latin typeface="Corbel" panose="020B0503020204020204" pitchFamily="34" charset="0"/>
              </a:rPr>
              <a:t> is the most suitable choice, offering the best combination of precision, recall, and F1-score for the True class. However, the Random Forest is also a strong contender, with slightly lower performance metrics. Both models are preferable over Logistic Regression for this task.</a:t>
            </a:r>
          </a:p>
        </p:txBody>
      </p:sp>
    </p:spTree>
    <p:extLst>
      <p:ext uri="{BB962C8B-B14F-4D97-AF65-F5344CB8AC3E}">
        <p14:creationId xmlns:p14="http://schemas.microsoft.com/office/powerpoint/2010/main" val="2934399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5"/>
          <p:cNvSpPr txBox="1">
            <a:spLocks noGrp="1"/>
          </p:cNvSpPr>
          <p:nvPr>
            <p:ph type="title"/>
          </p:nvPr>
        </p:nvSpPr>
        <p:spPr>
          <a:xfrm>
            <a:off x="1143000" y="1885950"/>
            <a:ext cx="7202456" cy="78692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Times New Roman"/>
              <a:buNone/>
            </a:pPr>
            <a:r>
              <a:rPr lang="en" b="1" dirty="0">
                <a:solidFill>
                  <a:schemeClr val="dk1"/>
                </a:solidFill>
                <a:latin typeface="Corbel" panose="020B0503020204020204" pitchFamily="34" charset="0"/>
                <a:ea typeface="Times New Roman"/>
                <a:cs typeface="Times New Roman"/>
                <a:sym typeface="Times New Roman"/>
              </a:rPr>
              <a:t>Thank you</a:t>
            </a:r>
            <a:endParaRPr dirty="0">
              <a:latin typeface="Corbel" panose="020B0503020204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2"/>
          <p:cNvSpPr txBox="1">
            <a:spLocks noGrp="1"/>
          </p:cNvSpPr>
          <p:nvPr>
            <p:ph type="title"/>
          </p:nvPr>
        </p:nvSpPr>
        <p:spPr>
          <a:xfrm>
            <a:off x="457200" y="140277"/>
            <a:ext cx="8229600" cy="5715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4000"/>
              <a:buFont typeface="Times New Roman"/>
              <a:buNone/>
            </a:pPr>
            <a:r>
              <a:rPr lang="en" b="1" dirty="0">
                <a:solidFill>
                  <a:schemeClr val="dk1"/>
                </a:solidFill>
                <a:latin typeface="Corbel" panose="020B0503020204020204" pitchFamily="34" charset="0"/>
                <a:ea typeface="Times New Roman"/>
                <a:cs typeface="Times New Roman"/>
                <a:sym typeface="Times New Roman"/>
              </a:rPr>
              <a:t>Contents</a:t>
            </a:r>
            <a:endParaRPr dirty="0">
              <a:latin typeface="Corbel" panose="020B0503020204020204" pitchFamily="34" charset="0"/>
            </a:endParaRPr>
          </a:p>
        </p:txBody>
      </p:sp>
      <p:sp>
        <p:nvSpPr>
          <p:cNvPr id="2" name="TextBox 1">
            <a:extLst>
              <a:ext uri="{FF2B5EF4-FFF2-40B4-BE49-F238E27FC236}">
                <a16:creationId xmlns:a16="http://schemas.microsoft.com/office/drawing/2014/main" id="{E7F7A9EF-7F55-DA2E-60B8-E83CF4E6D367}"/>
              </a:ext>
            </a:extLst>
          </p:cNvPr>
          <p:cNvSpPr txBox="1"/>
          <p:nvPr/>
        </p:nvSpPr>
        <p:spPr>
          <a:xfrm>
            <a:off x="1910443" y="798569"/>
            <a:ext cx="6776357" cy="3693319"/>
          </a:xfrm>
          <a:prstGeom prst="rect">
            <a:avLst/>
          </a:prstGeom>
          <a:noFill/>
        </p:spPr>
        <p:txBody>
          <a:bodyPr wrap="square" rtlCol="0">
            <a:spAutoFit/>
          </a:bodyPr>
          <a:lstStyle/>
          <a:p>
            <a:pPr marL="342900" indent="-342900">
              <a:buFont typeface="+mj-lt"/>
              <a:buAutoNum type="arabicPeriod"/>
            </a:pPr>
            <a:r>
              <a:rPr lang="en-US" sz="1800" dirty="0"/>
              <a:t>Introduction</a:t>
            </a:r>
          </a:p>
          <a:p>
            <a:pPr marL="342900" indent="-342900">
              <a:buFont typeface="+mj-lt"/>
              <a:buAutoNum type="arabicPeriod"/>
            </a:pPr>
            <a:endParaRPr lang="en-US" sz="1800" dirty="0"/>
          </a:p>
          <a:p>
            <a:pPr marL="342900" indent="-342900">
              <a:buFont typeface="+mj-lt"/>
              <a:buAutoNum type="arabicPeriod"/>
            </a:pPr>
            <a:r>
              <a:rPr lang="en-US" sz="1800" dirty="0"/>
              <a:t>Objectives</a:t>
            </a:r>
          </a:p>
          <a:p>
            <a:pPr marL="342900" indent="-342900">
              <a:buFont typeface="+mj-lt"/>
              <a:buAutoNum type="arabicPeriod"/>
            </a:pPr>
            <a:endParaRPr lang="en-US" sz="1800" dirty="0"/>
          </a:p>
          <a:p>
            <a:pPr marL="342900" indent="-342900">
              <a:buFont typeface="+mj-lt"/>
              <a:buAutoNum type="arabicPeriod"/>
            </a:pPr>
            <a:r>
              <a:rPr lang="en-US" sz="1800" dirty="0"/>
              <a:t>Dataset</a:t>
            </a:r>
          </a:p>
          <a:p>
            <a:pPr marL="342900" indent="-342900">
              <a:buFont typeface="+mj-lt"/>
              <a:buAutoNum type="arabicPeriod"/>
            </a:pPr>
            <a:endParaRPr lang="en-US" sz="1800" dirty="0"/>
          </a:p>
          <a:p>
            <a:pPr marL="342900" indent="-342900">
              <a:buFont typeface="+mj-lt"/>
              <a:buAutoNum type="arabicPeriod"/>
            </a:pPr>
            <a:r>
              <a:rPr lang="en-US" sz="1800" dirty="0"/>
              <a:t>Implementation / Approach</a:t>
            </a:r>
          </a:p>
          <a:p>
            <a:pPr marL="342900" indent="-342900">
              <a:buFont typeface="+mj-lt"/>
              <a:buAutoNum type="arabicPeriod"/>
            </a:pPr>
            <a:endParaRPr lang="en-US" sz="1800" dirty="0"/>
          </a:p>
          <a:p>
            <a:pPr marL="342900" indent="-342900">
              <a:buFont typeface="+mj-lt"/>
              <a:buAutoNum type="arabicPeriod"/>
            </a:pPr>
            <a:r>
              <a:rPr lang="en-US" sz="1800" dirty="0"/>
              <a:t>Challenges</a:t>
            </a:r>
          </a:p>
          <a:p>
            <a:pPr marL="342900" indent="-342900">
              <a:buFont typeface="+mj-lt"/>
              <a:buAutoNum type="arabicPeriod"/>
            </a:pPr>
            <a:endParaRPr lang="en-US" sz="1800" dirty="0"/>
          </a:p>
          <a:p>
            <a:pPr marL="342900" indent="-342900">
              <a:buFont typeface="+mj-lt"/>
              <a:buAutoNum type="arabicPeriod"/>
            </a:pPr>
            <a:r>
              <a:rPr lang="en-US" sz="1800" dirty="0"/>
              <a:t>Outcomes</a:t>
            </a:r>
          </a:p>
          <a:p>
            <a:pPr marL="342900" indent="-342900">
              <a:buFont typeface="+mj-lt"/>
              <a:buAutoNum type="arabicPeriod"/>
            </a:pPr>
            <a:endParaRPr lang="en-US" sz="1800" dirty="0"/>
          </a:p>
          <a:p>
            <a:pPr marL="342900" indent="-342900">
              <a:buFont typeface="+mj-lt"/>
              <a:buAutoNum type="arabicPeriod"/>
            </a:pPr>
            <a:r>
              <a:rPr lang="en-US" sz="1800" dirty="0"/>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3"/>
          <p:cNvSpPr txBox="1">
            <a:spLocks noGrp="1"/>
          </p:cNvSpPr>
          <p:nvPr>
            <p:ph type="title"/>
          </p:nvPr>
        </p:nvSpPr>
        <p:spPr>
          <a:xfrm>
            <a:off x="457200" y="285750"/>
            <a:ext cx="8229600" cy="800100"/>
          </a:xfrm>
          <a:prstGeom prst="rect">
            <a:avLst/>
          </a:prstGeom>
          <a:noFill/>
          <a:ln>
            <a:noFill/>
          </a:ln>
        </p:spPr>
        <p:txBody>
          <a:bodyPr spcFirstLastPara="1" wrap="square" lIns="91425" tIns="45700" rIns="91425" bIns="45700" anchor="ctr" anchorCtr="0">
            <a:normAutofit fontScale="90000"/>
          </a:bodyPr>
          <a:lstStyle/>
          <a:p>
            <a:pPr marL="0" lvl="1" indent="0" algn="ctr" rtl="0">
              <a:spcBef>
                <a:spcPts val="0"/>
              </a:spcBef>
              <a:spcAft>
                <a:spcPts val="0"/>
              </a:spcAft>
              <a:buClr>
                <a:schemeClr val="dk1"/>
              </a:buClr>
              <a:buSzPts val="4000"/>
              <a:buFont typeface="Times New Roman"/>
              <a:buNone/>
            </a:pPr>
            <a:r>
              <a:rPr lang="en" sz="4000" b="1" dirty="0">
                <a:solidFill>
                  <a:schemeClr val="dk1"/>
                </a:solidFill>
                <a:latin typeface="Corbel" panose="020B0503020204020204" pitchFamily="34" charset="0"/>
                <a:ea typeface="Times New Roman"/>
                <a:cs typeface="Times New Roman"/>
                <a:sym typeface="Times New Roman"/>
              </a:rPr>
              <a:t>Introduction</a:t>
            </a:r>
            <a:br>
              <a:rPr lang="en" sz="4000" b="1" dirty="0">
                <a:solidFill>
                  <a:schemeClr val="dk1"/>
                </a:solidFill>
                <a:latin typeface="Corbel" panose="020B0503020204020204" pitchFamily="34" charset="0"/>
                <a:ea typeface="Times New Roman"/>
                <a:cs typeface="Times New Roman"/>
                <a:sym typeface="Times New Roman"/>
              </a:rPr>
            </a:br>
            <a:endParaRPr dirty="0">
              <a:latin typeface="Corbel" panose="020B0503020204020204" pitchFamily="34" charset="0"/>
            </a:endParaRPr>
          </a:p>
        </p:txBody>
      </p:sp>
      <p:sp>
        <p:nvSpPr>
          <p:cNvPr id="205" name="Google Shape;205;p33"/>
          <p:cNvSpPr txBox="1"/>
          <p:nvPr/>
        </p:nvSpPr>
        <p:spPr>
          <a:xfrm>
            <a:off x="955220" y="887473"/>
            <a:ext cx="7731579" cy="3970277"/>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ct val="100000"/>
              <a:buFont typeface="Arial"/>
              <a:buChar char="•"/>
            </a:pPr>
            <a:r>
              <a:rPr lang="en-US" sz="1800" dirty="0">
                <a:solidFill>
                  <a:schemeClr val="dk1"/>
                </a:solidFill>
                <a:latin typeface="Corbel"/>
                <a:ea typeface="Corbel"/>
                <a:cs typeface="Corbel"/>
                <a:sym typeface="Corbel"/>
              </a:rPr>
              <a:t>In the industrial sector, maintaining the seamless operation of equipment is critical for ensuring productivity and profitability. </a:t>
            </a:r>
          </a:p>
          <a:p>
            <a:pPr marL="342900" marR="0" lvl="0" indent="-342900" algn="l" rtl="0">
              <a:spcBef>
                <a:spcPts val="0"/>
              </a:spcBef>
              <a:spcAft>
                <a:spcPts val="0"/>
              </a:spcAft>
              <a:buClr>
                <a:schemeClr val="dk1"/>
              </a:buClr>
              <a:buSzPct val="100000"/>
              <a:buFont typeface="Arial"/>
              <a:buChar char="•"/>
            </a:pPr>
            <a:r>
              <a:rPr lang="en-US" sz="1800" dirty="0">
                <a:solidFill>
                  <a:schemeClr val="dk1"/>
                </a:solidFill>
                <a:latin typeface="Corbel"/>
                <a:ea typeface="Corbel"/>
                <a:cs typeface="Corbel"/>
                <a:sym typeface="Corbel"/>
              </a:rPr>
              <a:t>However, companies frequently face challenges due to unplanned equipment failures, which can lead to substantial operational disruptions and financial setbacks. </a:t>
            </a:r>
          </a:p>
          <a:p>
            <a:pPr marL="342900" marR="0" lvl="0" indent="-342900" algn="l" rtl="0">
              <a:spcBef>
                <a:spcPts val="0"/>
              </a:spcBef>
              <a:spcAft>
                <a:spcPts val="0"/>
              </a:spcAft>
              <a:buClr>
                <a:schemeClr val="dk1"/>
              </a:buClr>
              <a:buSzPct val="100000"/>
              <a:buFont typeface="Arial"/>
              <a:buChar char="•"/>
            </a:pPr>
            <a:r>
              <a:rPr lang="en-US" sz="1800" dirty="0">
                <a:solidFill>
                  <a:schemeClr val="dk1"/>
                </a:solidFill>
                <a:latin typeface="Corbel"/>
                <a:ea typeface="Corbel"/>
                <a:cs typeface="Corbel"/>
                <a:sym typeface="Corbel"/>
              </a:rPr>
              <a:t>The complexity of modern machinery, coupled with the vast amounts of data they generate, makes it difficult to detect anomalies that could signal impending failures. </a:t>
            </a:r>
          </a:p>
          <a:p>
            <a:pPr marL="342900" marR="0" lvl="0" indent="-342900" algn="l" rtl="0">
              <a:spcBef>
                <a:spcPts val="0"/>
              </a:spcBef>
              <a:spcAft>
                <a:spcPts val="0"/>
              </a:spcAft>
              <a:buClr>
                <a:schemeClr val="dk1"/>
              </a:buClr>
              <a:buSzPct val="100000"/>
              <a:buFont typeface="Arial"/>
              <a:buChar char="•"/>
            </a:pPr>
            <a:r>
              <a:rPr lang="en-US" sz="1800" dirty="0">
                <a:solidFill>
                  <a:schemeClr val="dk1"/>
                </a:solidFill>
                <a:latin typeface="Corbel"/>
                <a:ea typeface="Corbel"/>
                <a:cs typeface="Corbel"/>
                <a:sym typeface="Corbel"/>
              </a:rPr>
              <a:t>This situation is further complicated by the significant operational and financial impacts that arise from such failures, including increased maintenance costs, reduced equipment lifespan, and potential safety risks.</a:t>
            </a:r>
          </a:p>
          <a:p>
            <a:pPr marL="342900" marR="0" lvl="0" indent="-342900" algn="l" rtl="0">
              <a:spcBef>
                <a:spcPts val="0"/>
              </a:spcBef>
              <a:spcAft>
                <a:spcPts val="0"/>
              </a:spcAft>
              <a:buClr>
                <a:schemeClr val="dk1"/>
              </a:buClr>
              <a:buSzPct val="100000"/>
              <a:buFont typeface="Arial"/>
              <a:buChar char="•"/>
            </a:pPr>
            <a:r>
              <a:rPr lang="en-US" sz="1800" dirty="0">
                <a:solidFill>
                  <a:schemeClr val="dk1"/>
                </a:solidFill>
                <a:latin typeface="Corbel"/>
                <a:ea typeface="Corbel"/>
                <a:cs typeface="Corbel"/>
                <a:sym typeface="Corbel"/>
              </a:rPr>
              <a:t>Addressing these issues requires a comprehensive understanding of the problem to develop effective strategies for minimizing downtime and optimizing maintenance practices.</a:t>
            </a:r>
            <a:endParaRPr lang="en-US" sz="1800" b="0" i="0" u="none" strike="noStrike" cap="none" dirty="0">
              <a:solidFill>
                <a:schemeClr val="dk1"/>
              </a:solidFill>
              <a:latin typeface="Corbel"/>
              <a:ea typeface="Corbel"/>
              <a:cs typeface="Corbel"/>
              <a:sym typeface="Corbe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5"/>
          <p:cNvSpPr txBox="1">
            <a:spLocks noGrp="1"/>
          </p:cNvSpPr>
          <p:nvPr>
            <p:ph type="title"/>
          </p:nvPr>
        </p:nvSpPr>
        <p:spPr>
          <a:xfrm>
            <a:off x="457200" y="114300"/>
            <a:ext cx="8229600" cy="800100"/>
          </a:xfrm>
          <a:prstGeom prst="rect">
            <a:avLst/>
          </a:prstGeom>
          <a:noFill/>
          <a:ln>
            <a:noFill/>
          </a:ln>
        </p:spPr>
        <p:txBody>
          <a:bodyPr spcFirstLastPara="1" wrap="square" lIns="91425" tIns="45700" rIns="91425" bIns="45700" anchor="ctr" anchorCtr="0">
            <a:normAutofit/>
          </a:bodyPr>
          <a:lstStyle/>
          <a:p>
            <a:pPr marL="0" lvl="1" indent="0" algn="ctr" rtl="0">
              <a:spcBef>
                <a:spcPts val="0"/>
              </a:spcBef>
              <a:spcAft>
                <a:spcPts val="0"/>
              </a:spcAft>
              <a:buClr>
                <a:schemeClr val="dk1"/>
              </a:buClr>
              <a:buSzPts val="3600"/>
              <a:buNone/>
            </a:pPr>
            <a:r>
              <a:rPr lang="en" sz="3600" b="1" dirty="0">
                <a:solidFill>
                  <a:schemeClr val="dk1"/>
                </a:solidFill>
                <a:latin typeface="Corbel" panose="020B0503020204020204" pitchFamily="34" charset="0"/>
              </a:rPr>
              <a:t>Objectives</a:t>
            </a:r>
            <a:r>
              <a:rPr lang="en" dirty="0">
                <a:latin typeface="Corbel" panose="020B0503020204020204" pitchFamily="34" charset="0"/>
              </a:rPr>
              <a:t> </a:t>
            </a:r>
            <a:endParaRPr dirty="0">
              <a:latin typeface="Corbel" panose="020B0503020204020204" pitchFamily="34" charset="0"/>
            </a:endParaRPr>
          </a:p>
        </p:txBody>
      </p:sp>
      <p:sp>
        <p:nvSpPr>
          <p:cNvPr id="217" name="Google Shape;217;p35"/>
          <p:cNvSpPr txBox="1">
            <a:spLocks noGrp="1"/>
          </p:cNvSpPr>
          <p:nvPr>
            <p:ph type="body" idx="1"/>
          </p:nvPr>
        </p:nvSpPr>
        <p:spPr>
          <a:xfrm>
            <a:off x="919089" y="820511"/>
            <a:ext cx="7767711" cy="3829050"/>
          </a:xfrm>
          <a:prstGeom prst="rect">
            <a:avLst/>
          </a:prstGeom>
          <a:noFill/>
          <a:ln>
            <a:noFill/>
          </a:ln>
        </p:spPr>
        <p:txBody>
          <a:bodyPr spcFirstLastPara="1" wrap="square" lIns="91425" tIns="45700" rIns="91425" bIns="45700" anchor="ctr" anchorCtr="0">
            <a:normAutofit fontScale="85000" lnSpcReduction="20000"/>
          </a:bodyPr>
          <a:lstStyle/>
          <a:p>
            <a:pPr marL="285750" lvl="0" indent="-285750" algn="l" rtl="0">
              <a:spcBef>
                <a:spcPts val="480"/>
              </a:spcBef>
              <a:spcAft>
                <a:spcPts val="0"/>
              </a:spcAft>
              <a:buClr>
                <a:schemeClr val="dk1"/>
              </a:buClr>
              <a:buSzPct val="100000"/>
              <a:buChar char="•"/>
            </a:pPr>
            <a:r>
              <a:rPr lang="en-US" b="1" dirty="0"/>
              <a:t>Facilitate Data-Driven Anomaly Detection:</a:t>
            </a:r>
            <a:r>
              <a:rPr lang="en-US" dirty="0"/>
              <a:t> Implement a dashboard to upload and analyze industrial equipment data, using machine learning models like Random Forest, Logistic Regression, and </a:t>
            </a:r>
            <a:r>
              <a:rPr lang="en-US" dirty="0" err="1"/>
              <a:t>XGBoost</a:t>
            </a:r>
            <a:r>
              <a:rPr lang="en-US" dirty="0"/>
              <a:t> to detect abnormalities and predict potential equipment failures.</a:t>
            </a:r>
          </a:p>
          <a:p>
            <a:pPr marL="285750" lvl="0" indent="-285750" algn="l" rtl="0">
              <a:spcBef>
                <a:spcPts val="480"/>
              </a:spcBef>
              <a:spcAft>
                <a:spcPts val="0"/>
              </a:spcAft>
              <a:buClr>
                <a:schemeClr val="dk1"/>
              </a:buClr>
              <a:buSzPct val="100000"/>
              <a:buChar char="•"/>
            </a:pPr>
            <a:r>
              <a:rPr lang="en-US" b="1" i="0" dirty="0">
                <a:effectLst/>
                <a:latin typeface="__Inter_d65c78"/>
              </a:rPr>
              <a:t>Enhance Visualization and Interpretability</a:t>
            </a:r>
            <a:r>
              <a:rPr lang="en-US" b="1" dirty="0"/>
              <a:t>:</a:t>
            </a:r>
            <a:r>
              <a:rPr lang="en-US" dirty="0"/>
              <a:t> Provide comprehensive visualizations, including feature importance, correlation heatmaps, and ROC curves, to help users understand model performance and the factors influencing equipment anomalies.</a:t>
            </a:r>
          </a:p>
          <a:p>
            <a:pPr marL="285750" lvl="0" indent="-285750" algn="l" rtl="0">
              <a:spcBef>
                <a:spcPts val="1080"/>
              </a:spcBef>
              <a:spcAft>
                <a:spcPts val="0"/>
              </a:spcAft>
              <a:buClr>
                <a:schemeClr val="dk1"/>
              </a:buClr>
              <a:buSzPct val="100000"/>
              <a:buChar char="•"/>
            </a:pPr>
            <a:r>
              <a:rPr lang="en-US" b="1" i="0" dirty="0">
                <a:effectLst/>
                <a:latin typeface="__Inter_d65c78"/>
              </a:rPr>
              <a:t>Enable Interactive Anomaly Analysis </a:t>
            </a:r>
            <a:r>
              <a:rPr lang="en-US" b="1" dirty="0"/>
              <a:t>:</a:t>
            </a:r>
            <a:r>
              <a:rPr lang="en-US" dirty="0"/>
              <a:t> Offer interactive tools for users to explore data distributions, detect anomalies using methods like Z-score and Isolation Forest, and visualize anomalies in relation to different equipment and environmental features.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3"/>
          <p:cNvSpPr txBox="1">
            <a:spLocks noGrp="1"/>
          </p:cNvSpPr>
          <p:nvPr>
            <p:ph type="title"/>
          </p:nvPr>
        </p:nvSpPr>
        <p:spPr>
          <a:xfrm>
            <a:off x="719666" y="-62048"/>
            <a:ext cx="7704667" cy="1048294"/>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 b="1" dirty="0">
                <a:latin typeface="Corbel" panose="020B0503020204020204" pitchFamily="34" charset="0"/>
                <a:ea typeface="Arial"/>
                <a:cs typeface="Arial"/>
                <a:sym typeface="Arial"/>
              </a:rPr>
              <a:t>Dataset</a:t>
            </a:r>
            <a:endParaRPr b="1" dirty="0">
              <a:latin typeface="Corbel" panose="020B0503020204020204" pitchFamily="34" charset="0"/>
              <a:ea typeface="Arial"/>
              <a:cs typeface="Arial"/>
              <a:sym typeface="Arial"/>
            </a:endParaRPr>
          </a:p>
        </p:txBody>
      </p:sp>
      <p:sp>
        <p:nvSpPr>
          <p:cNvPr id="259" name="Google Shape;259;p43"/>
          <p:cNvSpPr txBox="1">
            <a:spLocks noGrp="1"/>
          </p:cNvSpPr>
          <p:nvPr>
            <p:ph type="body" idx="1"/>
          </p:nvPr>
        </p:nvSpPr>
        <p:spPr>
          <a:xfrm>
            <a:off x="900489" y="798468"/>
            <a:ext cx="7280125" cy="389926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480"/>
              <a:buNone/>
            </a:pPr>
            <a:r>
              <a:rPr lang="en-US" dirty="0"/>
              <a:t>This dataset is publicly available on Kaggle and contains simulated data representing real-time monitoring of various industrial equipment, including turbines, compressors, and pumps. Each row in the dataset corresponds to a unique observation capturing key parameters such as temperature, pressure, vibration, and humidity. The dataset also includes information about the equipment type, location, and whether the equipment is classified as faulty.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7">
          <a:extLst>
            <a:ext uri="{FF2B5EF4-FFF2-40B4-BE49-F238E27FC236}">
              <a16:creationId xmlns:a16="http://schemas.microsoft.com/office/drawing/2014/main" id="{8A628094-9B98-D761-F222-7FFEB83D29D8}"/>
            </a:ext>
          </a:extLst>
        </p:cNvPr>
        <p:cNvGrpSpPr/>
        <p:nvPr/>
      </p:nvGrpSpPr>
      <p:grpSpPr>
        <a:xfrm>
          <a:off x="0" y="0"/>
          <a:ext cx="0" cy="0"/>
          <a:chOff x="0" y="0"/>
          <a:chExt cx="0" cy="0"/>
        </a:xfrm>
      </p:grpSpPr>
      <p:sp>
        <p:nvSpPr>
          <p:cNvPr id="258" name="Google Shape;258;p43">
            <a:extLst>
              <a:ext uri="{FF2B5EF4-FFF2-40B4-BE49-F238E27FC236}">
                <a16:creationId xmlns:a16="http://schemas.microsoft.com/office/drawing/2014/main" id="{FCEE8BE4-E1CC-FB1C-5B43-2A88BE871B1B}"/>
              </a:ext>
            </a:extLst>
          </p:cNvPr>
          <p:cNvSpPr txBox="1">
            <a:spLocks noGrp="1"/>
          </p:cNvSpPr>
          <p:nvPr>
            <p:ph type="title"/>
          </p:nvPr>
        </p:nvSpPr>
        <p:spPr>
          <a:xfrm>
            <a:off x="963386" y="0"/>
            <a:ext cx="7704667" cy="1048294"/>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 b="1" dirty="0">
                <a:latin typeface="Corbel" panose="020B0503020204020204" pitchFamily="34" charset="0"/>
                <a:ea typeface="Arial"/>
                <a:cs typeface="Arial"/>
                <a:sym typeface="Arial"/>
              </a:rPr>
              <a:t>Dataset – Column Description</a:t>
            </a:r>
            <a:endParaRPr b="1" dirty="0">
              <a:latin typeface="Corbel" panose="020B0503020204020204" pitchFamily="34" charset="0"/>
              <a:ea typeface="Arial"/>
              <a:cs typeface="Arial"/>
              <a:sym typeface="Arial"/>
            </a:endParaRPr>
          </a:p>
        </p:txBody>
      </p:sp>
      <p:sp>
        <p:nvSpPr>
          <p:cNvPr id="259" name="Google Shape;259;p43">
            <a:extLst>
              <a:ext uri="{FF2B5EF4-FFF2-40B4-BE49-F238E27FC236}">
                <a16:creationId xmlns:a16="http://schemas.microsoft.com/office/drawing/2014/main" id="{5AE8D371-CEA2-F33D-C32E-1C71BAFF49D0}"/>
              </a:ext>
            </a:extLst>
          </p:cNvPr>
          <p:cNvSpPr txBox="1">
            <a:spLocks noGrp="1"/>
          </p:cNvSpPr>
          <p:nvPr>
            <p:ph type="body" idx="1"/>
          </p:nvPr>
        </p:nvSpPr>
        <p:spPr>
          <a:xfrm>
            <a:off x="1175656" y="798468"/>
            <a:ext cx="7280125" cy="3899263"/>
          </a:xfrm>
          <a:prstGeom prst="rect">
            <a:avLst/>
          </a:prstGeom>
          <a:noFill/>
          <a:ln>
            <a:noFill/>
          </a:ln>
        </p:spPr>
        <p:txBody>
          <a:bodyPr spcFirstLastPara="1" wrap="square" lIns="91425" tIns="45700" rIns="91425" bIns="45700" anchor="ctr" anchorCtr="0">
            <a:noAutofit/>
          </a:bodyPr>
          <a:lstStyle/>
          <a:p>
            <a:pPr marL="342900" indent="-342900">
              <a:spcBef>
                <a:spcPts val="0"/>
              </a:spcBef>
              <a:buClr>
                <a:schemeClr val="dk1"/>
              </a:buClr>
              <a:buSzPct val="100000"/>
            </a:pPr>
            <a:r>
              <a:rPr lang="en-US" sz="1600" b="1" dirty="0">
                <a:latin typeface="Corbel" panose="020B0503020204020204" pitchFamily="34" charset="0"/>
              </a:rPr>
              <a:t>Temperature:</a:t>
            </a:r>
            <a:r>
              <a:rPr lang="en-US" sz="1600" dirty="0">
                <a:latin typeface="Corbel" panose="020B0503020204020204" pitchFamily="34" charset="0"/>
              </a:rPr>
              <a:t> Temperature reading at the time of observation (in °C).</a:t>
            </a:r>
          </a:p>
          <a:p>
            <a:pPr marL="342900" indent="-342900">
              <a:spcBef>
                <a:spcPts val="0"/>
              </a:spcBef>
              <a:buClr>
                <a:schemeClr val="dk1"/>
              </a:buClr>
              <a:buSzPct val="100000"/>
            </a:pPr>
            <a:endParaRPr lang="en-US" sz="1600" dirty="0">
              <a:latin typeface="Corbel" panose="020B0503020204020204" pitchFamily="34" charset="0"/>
            </a:endParaRPr>
          </a:p>
          <a:p>
            <a:pPr marL="342900" indent="-342900">
              <a:spcBef>
                <a:spcPts val="0"/>
              </a:spcBef>
              <a:buClr>
                <a:schemeClr val="dk1"/>
              </a:buClr>
              <a:buSzPct val="100000"/>
            </a:pPr>
            <a:r>
              <a:rPr lang="en-US" sz="1600" b="1" dirty="0">
                <a:latin typeface="Corbel" panose="020B0503020204020204" pitchFamily="34" charset="0"/>
              </a:rPr>
              <a:t>Pressure: </a:t>
            </a:r>
            <a:r>
              <a:rPr lang="en-US" sz="1600" dirty="0">
                <a:latin typeface="Corbel" panose="020B0503020204020204" pitchFamily="34" charset="0"/>
              </a:rPr>
              <a:t>Pressure reading at the time of observation (in bar).</a:t>
            </a:r>
          </a:p>
          <a:p>
            <a:pPr marL="342900" indent="-342900">
              <a:spcBef>
                <a:spcPts val="0"/>
              </a:spcBef>
              <a:buClr>
                <a:schemeClr val="dk1"/>
              </a:buClr>
              <a:buSzPct val="100000"/>
            </a:pPr>
            <a:endParaRPr lang="en-US" sz="1600" dirty="0">
              <a:latin typeface="Corbel" panose="020B0503020204020204" pitchFamily="34" charset="0"/>
            </a:endParaRPr>
          </a:p>
          <a:p>
            <a:pPr marL="342900" indent="-342900">
              <a:spcBef>
                <a:spcPts val="0"/>
              </a:spcBef>
              <a:buClr>
                <a:schemeClr val="dk1"/>
              </a:buClr>
              <a:buSzPct val="100000"/>
            </a:pPr>
            <a:r>
              <a:rPr lang="en-US" sz="1600" b="1" dirty="0">
                <a:latin typeface="Corbel" panose="020B0503020204020204" pitchFamily="34" charset="0"/>
              </a:rPr>
              <a:t>Vibration:</a:t>
            </a:r>
            <a:r>
              <a:rPr lang="en-US" sz="1600" dirty="0">
                <a:latin typeface="Corbel" panose="020B0503020204020204" pitchFamily="34" charset="0"/>
              </a:rPr>
              <a:t> Vibration level reading (normalized units).</a:t>
            </a:r>
          </a:p>
          <a:p>
            <a:pPr marL="342900" indent="-342900">
              <a:spcBef>
                <a:spcPts val="0"/>
              </a:spcBef>
              <a:buClr>
                <a:schemeClr val="dk1"/>
              </a:buClr>
              <a:buSzPct val="100000"/>
            </a:pPr>
            <a:endParaRPr lang="en-US" sz="1600" dirty="0">
              <a:latin typeface="Corbel" panose="020B0503020204020204" pitchFamily="34" charset="0"/>
            </a:endParaRPr>
          </a:p>
          <a:p>
            <a:pPr marL="342900" indent="-342900">
              <a:spcBef>
                <a:spcPts val="0"/>
              </a:spcBef>
              <a:buClr>
                <a:schemeClr val="dk1"/>
              </a:buClr>
              <a:buSzPct val="100000"/>
            </a:pPr>
            <a:r>
              <a:rPr lang="en-US" sz="1600" b="1" dirty="0">
                <a:latin typeface="Corbel" panose="020B0503020204020204" pitchFamily="34" charset="0"/>
              </a:rPr>
              <a:t>Humidity: </a:t>
            </a:r>
            <a:r>
              <a:rPr lang="en-US" sz="1600" dirty="0">
                <a:latin typeface="Corbel" panose="020B0503020204020204" pitchFamily="34" charset="0"/>
              </a:rPr>
              <a:t>Humidity percentage recorded at the location of the equipment.</a:t>
            </a:r>
          </a:p>
          <a:p>
            <a:pPr marL="342900" indent="-342900">
              <a:spcBef>
                <a:spcPts val="0"/>
              </a:spcBef>
              <a:buClr>
                <a:schemeClr val="dk1"/>
              </a:buClr>
              <a:buSzPct val="100000"/>
            </a:pPr>
            <a:endParaRPr lang="en-US" sz="1600" dirty="0">
              <a:latin typeface="Corbel" panose="020B0503020204020204" pitchFamily="34" charset="0"/>
            </a:endParaRPr>
          </a:p>
          <a:p>
            <a:pPr marL="342900" indent="-342900">
              <a:spcBef>
                <a:spcPts val="0"/>
              </a:spcBef>
              <a:buClr>
                <a:schemeClr val="dk1"/>
              </a:buClr>
              <a:buSzPct val="100000"/>
            </a:pPr>
            <a:r>
              <a:rPr lang="en-US" sz="1600" b="1" dirty="0">
                <a:latin typeface="Corbel" panose="020B0503020204020204" pitchFamily="34" charset="0"/>
              </a:rPr>
              <a:t>Equipment: </a:t>
            </a:r>
            <a:r>
              <a:rPr lang="en-US" sz="1600" dirty="0">
                <a:latin typeface="Corbel" panose="020B0503020204020204" pitchFamily="34" charset="0"/>
              </a:rPr>
              <a:t>Type of industrial equipment being monitored (e.g., Turbine, Compressor, Pump).</a:t>
            </a:r>
          </a:p>
          <a:p>
            <a:pPr marL="342900" indent="-342900">
              <a:spcBef>
                <a:spcPts val="0"/>
              </a:spcBef>
              <a:buClr>
                <a:schemeClr val="dk1"/>
              </a:buClr>
              <a:buSzPct val="100000"/>
            </a:pPr>
            <a:endParaRPr lang="en-US" sz="1600" dirty="0">
              <a:latin typeface="Corbel" panose="020B0503020204020204" pitchFamily="34" charset="0"/>
            </a:endParaRPr>
          </a:p>
          <a:p>
            <a:pPr marL="342900" indent="-342900">
              <a:spcBef>
                <a:spcPts val="0"/>
              </a:spcBef>
              <a:buClr>
                <a:schemeClr val="dk1"/>
              </a:buClr>
              <a:buSzPct val="100000"/>
            </a:pPr>
            <a:r>
              <a:rPr lang="en-US" sz="1600" b="1" dirty="0">
                <a:latin typeface="Corbel" panose="020B0503020204020204" pitchFamily="34" charset="0"/>
              </a:rPr>
              <a:t>Location:</a:t>
            </a:r>
            <a:r>
              <a:rPr lang="en-US" sz="1600" dirty="0">
                <a:latin typeface="Corbel" panose="020B0503020204020204" pitchFamily="34" charset="0"/>
              </a:rPr>
              <a:t> Location of the equipment (city name).</a:t>
            </a:r>
          </a:p>
          <a:p>
            <a:pPr marL="342900" indent="-342900">
              <a:spcBef>
                <a:spcPts val="0"/>
              </a:spcBef>
              <a:buClr>
                <a:schemeClr val="dk1"/>
              </a:buClr>
              <a:buSzPct val="100000"/>
            </a:pPr>
            <a:endParaRPr lang="en-US" sz="1600" dirty="0">
              <a:latin typeface="Corbel" panose="020B0503020204020204" pitchFamily="34" charset="0"/>
            </a:endParaRPr>
          </a:p>
          <a:p>
            <a:pPr marL="342900" indent="-342900">
              <a:spcBef>
                <a:spcPts val="0"/>
              </a:spcBef>
              <a:buClr>
                <a:schemeClr val="dk1"/>
              </a:buClr>
              <a:buSzPct val="100000"/>
            </a:pPr>
            <a:r>
              <a:rPr lang="en-US" sz="1600" b="1" dirty="0">
                <a:latin typeface="Corbel" panose="020B0503020204020204" pitchFamily="34" charset="0"/>
              </a:rPr>
              <a:t>Faulty: </a:t>
            </a:r>
            <a:r>
              <a:rPr lang="en-US" sz="1600" dirty="0">
                <a:latin typeface="Corbel" panose="020B0503020204020204" pitchFamily="34" charset="0"/>
              </a:rPr>
              <a:t>Binary indicator (0 = Not Faulty, 1 = Faulty) to specify whether the equipment is functioning properly or requires maintenance.</a:t>
            </a:r>
          </a:p>
        </p:txBody>
      </p:sp>
    </p:spTree>
    <p:extLst>
      <p:ext uri="{BB962C8B-B14F-4D97-AF65-F5344CB8AC3E}">
        <p14:creationId xmlns:p14="http://schemas.microsoft.com/office/powerpoint/2010/main" val="4035526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4"/>
          <p:cNvSpPr txBox="1">
            <a:spLocks noGrp="1"/>
          </p:cNvSpPr>
          <p:nvPr>
            <p:ph type="title"/>
          </p:nvPr>
        </p:nvSpPr>
        <p:spPr>
          <a:xfrm>
            <a:off x="1161747" y="0"/>
            <a:ext cx="7427082" cy="1175657"/>
          </a:xfrm>
          <a:prstGeom prst="rect">
            <a:avLst/>
          </a:prstGeom>
        </p:spPr>
        <p:txBody>
          <a:bodyPr spcFirstLastPara="1" wrap="square" lIns="91425" tIns="45700" rIns="91425" bIns="45700" anchor="ctr" anchorCtr="0">
            <a:normAutofit fontScale="90000"/>
          </a:bodyPr>
          <a:lstStyle/>
          <a:p>
            <a:pPr marL="0" marR="0" lvl="0" indent="0" algn="l" rtl="0">
              <a:lnSpc>
                <a:spcPct val="115000"/>
              </a:lnSpc>
              <a:spcBef>
                <a:spcPts val="0"/>
              </a:spcBef>
              <a:spcAft>
                <a:spcPts val="0"/>
              </a:spcAft>
              <a:buNone/>
            </a:pPr>
            <a:r>
              <a:rPr lang="en" b="1" dirty="0"/>
              <a:t>Implementation / Approach - EDA</a:t>
            </a:r>
            <a:endParaRPr b="1" dirty="0"/>
          </a:p>
        </p:txBody>
      </p:sp>
      <p:sp>
        <p:nvSpPr>
          <p:cNvPr id="3" name="TextBox 2">
            <a:extLst>
              <a:ext uri="{FF2B5EF4-FFF2-40B4-BE49-F238E27FC236}">
                <a16:creationId xmlns:a16="http://schemas.microsoft.com/office/drawing/2014/main" id="{19CD5D51-AE85-B1A4-453E-E574168FB4F8}"/>
              </a:ext>
            </a:extLst>
          </p:cNvPr>
          <p:cNvSpPr txBox="1"/>
          <p:nvPr/>
        </p:nvSpPr>
        <p:spPr>
          <a:xfrm>
            <a:off x="1240972" y="938893"/>
            <a:ext cx="4114800" cy="3893374"/>
          </a:xfrm>
          <a:prstGeom prst="rect">
            <a:avLst/>
          </a:prstGeom>
          <a:noFill/>
        </p:spPr>
        <p:txBody>
          <a:bodyPr wrap="square" rtlCol="0">
            <a:spAutoFit/>
          </a:bodyPr>
          <a:lstStyle/>
          <a:p>
            <a:pPr marL="285750" indent="-285750">
              <a:buFont typeface="Arial" panose="020B0604020202020204" pitchFamily="34" charset="0"/>
              <a:buChar char="•"/>
            </a:pPr>
            <a:r>
              <a:rPr lang="en-US" sz="1300" b="1" dirty="0">
                <a:latin typeface="Corbel" panose="020B0503020204020204" pitchFamily="34" charset="0"/>
              </a:rPr>
              <a:t>Histograms: </a:t>
            </a:r>
            <a:r>
              <a:rPr lang="en-US" sz="1300" dirty="0">
                <a:latin typeface="Corbel" panose="020B0503020204020204" pitchFamily="34" charset="0"/>
              </a:rPr>
              <a:t>Used to visualize the distribution of numerical features such as temperature, pressure, vibration, and humidity. These graphs help identify the spread, central tendency, and potential outliers in the data for each feature, both overall and segmented by equipment type and location.</a:t>
            </a:r>
          </a:p>
          <a:p>
            <a:pPr marL="285750" indent="-285750">
              <a:buFont typeface="Arial" panose="020B0604020202020204" pitchFamily="34" charset="0"/>
              <a:buChar char="•"/>
            </a:pPr>
            <a:endParaRPr lang="en-US" sz="1300" dirty="0">
              <a:latin typeface="Corbel" panose="020B0503020204020204" pitchFamily="34" charset="0"/>
            </a:endParaRPr>
          </a:p>
          <a:p>
            <a:pPr marL="285750" indent="-285750">
              <a:buFont typeface="Arial" panose="020B0604020202020204" pitchFamily="34" charset="0"/>
              <a:buChar char="•"/>
            </a:pPr>
            <a:r>
              <a:rPr lang="en-US" sz="1300" b="1" dirty="0">
                <a:latin typeface="Corbel" panose="020B0503020204020204" pitchFamily="34" charset="0"/>
              </a:rPr>
              <a:t>Pie Charts: </a:t>
            </a:r>
            <a:r>
              <a:rPr lang="en-US" sz="1300" dirty="0">
                <a:latin typeface="Corbel" panose="020B0503020204020204" pitchFamily="34" charset="0"/>
              </a:rPr>
              <a:t>Employed to show the proportional distribution of categorical variables like equipment types and faulty vs. non-faulty equipment. These charts provide a quick visual representation of the dataset's composition.</a:t>
            </a:r>
          </a:p>
          <a:p>
            <a:pPr marL="285750" indent="-285750">
              <a:buFont typeface="Arial" panose="020B0604020202020204" pitchFamily="34" charset="0"/>
              <a:buChar char="•"/>
            </a:pPr>
            <a:endParaRPr lang="en-US" sz="1300" dirty="0">
              <a:latin typeface="Corbel" panose="020B0503020204020204" pitchFamily="34" charset="0"/>
            </a:endParaRPr>
          </a:p>
          <a:p>
            <a:pPr marL="285750" indent="-285750">
              <a:buFont typeface="Arial" panose="020B0604020202020204" pitchFamily="34" charset="0"/>
              <a:buChar char="•"/>
            </a:pPr>
            <a:r>
              <a:rPr lang="en-US" sz="1300" b="1" dirty="0">
                <a:latin typeface="Corbel" panose="020B0503020204020204" pitchFamily="34" charset="0"/>
              </a:rPr>
              <a:t>Correlation Heatmap: </a:t>
            </a:r>
            <a:r>
              <a:rPr lang="en-US" sz="1300" dirty="0">
                <a:latin typeface="Corbel" panose="020B0503020204020204" pitchFamily="34" charset="0"/>
              </a:rPr>
              <a:t>A heatmap is used to display the correlation matrix of numerical features, highlighting relationships between variables. This graph helps identify potential multicollinearity issues and understand how different features might influence the target variable, 'faulty'.</a:t>
            </a:r>
          </a:p>
        </p:txBody>
      </p:sp>
      <p:pic>
        <p:nvPicPr>
          <p:cNvPr id="7" name="Picture 6">
            <a:extLst>
              <a:ext uri="{FF2B5EF4-FFF2-40B4-BE49-F238E27FC236}">
                <a16:creationId xmlns:a16="http://schemas.microsoft.com/office/drawing/2014/main" id="{1651569B-6F22-F52B-7B00-84685F0DD9C5}"/>
              </a:ext>
            </a:extLst>
          </p:cNvPr>
          <p:cNvPicPr>
            <a:picLocks noChangeAspect="1"/>
          </p:cNvPicPr>
          <p:nvPr/>
        </p:nvPicPr>
        <p:blipFill>
          <a:blip r:embed="rId3"/>
          <a:stretch>
            <a:fillRect/>
          </a:stretch>
        </p:blipFill>
        <p:spPr>
          <a:xfrm>
            <a:off x="5434998" y="1038225"/>
            <a:ext cx="3308788" cy="1815042"/>
          </a:xfrm>
          <a:prstGeom prst="rect">
            <a:avLst/>
          </a:prstGeom>
        </p:spPr>
      </p:pic>
      <p:pic>
        <p:nvPicPr>
          <p:cNvPr id="9" name="Picture 8">
            <a:extLst>
              <a:ext uri="{FF2B5EF4-FFF2-40B4-BE49-F238E27FC236}">
                <a16:creationId xmlns:a16="http://schemas.microsoft.com/office/drawing/2014/main" id="{663EE60E-6A6A-A295-48B9-257C95032682}"/>
              </a:ext>
            </a:extLst>
          </p:cNvPr>
          <p:cNvPicPr>
            <a:picLocks noChangeAspect="1"/>
          </p:cNvPicPr>
          <p:nvPr/>
        </p:nvPicPr>
        <p:blipFill>
          <a:blip r:embed="rId4"/>
          <a:stretch>
            <a:fillRect/>
          </a:stretch>
        </p:blipFill>
        <p:spPr>
          <a:xfrm>
            <a:off x="5434997" y="3169592"/>
            <a:ext cx="1723040" cy="1443800"/>
          </a:xfrm>
          <a:prstGeom prst="rect">
            <a:avLst/>
          </a:prstGeom>
        </p:spPr>
      </p:pic>
      <p:pic>
        <p:nvPicPr>
          <p:cNvPr id="11" name="Picture 10">
            <a:extLst>
              <a:ext uri="{FF2B5EF4-FFF2-40B4-BE49-F238E27FC236}">
                <a16:creationId xmlns:a16="http://schemas.microsoft.com/office/drawing/2014/main" id="{67D2A230-056B-B880-57EF-9E7DE9EC2A47}"/>
              </a:ext>
            </a:extLst>
          </p:cNvPr>
          <p:cNvPicPr>
            <a:picLocks noChangeAspect="1"/>
          </p:cNvPicPr>
          <p:nvPr/>
        </p:nvPicPr>
        <p:blipFill>
          <a:blip r:embed="rId5"/>
          <a:stretch>
            <a:fillRect/>
          </a:stretch>
        </p:blipFill>
        <p:spPr>
          <a:xfrm>
            <a:off x="7195532" y="3169593"/>
            <a:ext cx="1770373" cy="1443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3">
          <a:extLst>
            <a:ext uri="{FF2B5EF4-FFF2-40B4-BE49-F238E27FC236}">
              <a16:creationId xmlns:a16="http://schemas.microsoft.com/office/drawing/2014/main" id="{9C8310BD-CEDF-F86E-BC97-736146D91587}"/>
            </a:ext>
          </a:extLst>
        </p:cNvPr>
        <p:cNvGrpSpPr/>
        <p:nvPr/>
      </p:nvGrpSpPr>
      <p:grpSpPr>
        <a:xfrm>
          <a:off x="0" y="0"/>
          <a:ext cx="0" cy="0"/>
          <a:chOff x="0" y="0"/>
          <a:chExt cx="0" cy="0"/>
        </a:xfrm>
      </p:grpSpPr>
      <p:sp>
        <p:nvSpPr>
          <p:cNvPr id="264" name="Google Shape;264;p44">
            <a:extLst>
              <a:ext uri="{FF2B5EF4-FFF2-40B4-BE49-F238E27FC236}">
                <a16:creationId xmlns:a16="http://schemas.microsoft.com/office/drawing/2014/main" id="{09AEA9F7-9555-6E6E-F73F-95FC11FE5FB1}"/>
              </a:ext>
            </a:extLst>
          </p:cNvPr>
          <p:cNvSpPr txBox="1">
            <a:spLocks noGrp="1"/>
          </p:cNvSpPr>
          <p:nvPr>
            <p:ph type="title"/>
          </p:nvPr>
        </p:nvSpPr>
        <p:spPr>
          <a:xfrm>
            <a:off x="1161747" y="0"/>
            <a:ext cx="7427082" cy="1175657"/>
          </a:xfrm>
          <a:prstGeom prst="rect">
            <a:avLst/>
          </a:prstGeom>
        </p:spPr>
        <p:txBody>
          <a:bodyPr spcFirstLastPara="1" wrap="square" lIns="91425" tIns="45700" rIns="91425" bIns="45700" anchor="ctr" anchorCtr="0">
            <a:noAutofit/>
          </a:bodyPr>
          <a:lstStyle/>
          <a:p>
            <a:pPr marL="0" marR="0" lvl="0" indent="0" algn="l" rtl="0">
              <a:lnSpc>
                <a:spcPct val="115000"/>
              </a:lnSpc>
              <a:spcBef>
                <a:spcPts val="0"/>
              </a:spcBef>
              <a:spcAft>
                <a:spcPts val="0"/>
              </a:spcAft>
              <a:buNone/>
            </a:pPr>
            <a:r>
              <a:rPr lang="en" sz="3000" b="1" dirty="0"/>
              <a:t>Implementation / Approach - Preprocessing</a:t>
            </a:r>
            <a:endParaRPr sz="3000" b="1" dirty="0"/>
          </a:p>
        </p:txBody>
      </p:sp>
      <p:sp>
        <p:nvSpPr>
          <p:cNvPr id="3" name="TextBox 2">
            <a:extLst>
              <a:ext uri="{FF2B5EF4-FFF2-40B4-BE49-F238E27FC236}">
                <a16:creationId xmlns:a16="http://schemas.microsoft.com/office/drawing/2014/main" id="{59A61AB5-D979-C1BA-BD6B-F9417C2CFD24}"/>
              </a:ext>
            </a:extLst>
          </p:cNvPr>
          <p:cNvSpPr txBox="1"/>
          <p:nvPr/>
        </p:nvSpPr>
        <p:spPr>
          <a:xfrm>
            <a:off x="1240971" y="938893"/>
            <a:ext cx="7427081" cy="3754874"/>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Corbel" panose="020B0503020204020204" pitchFamily="34" charset="0"/>
              </a:rPr>
              <a:t>Transforming Negative Vibration Values: </a:t>
            </a:r>
            <a:r>
              <a:rPr lang="en-US" dirty="0">
                <a:latin typeface="Corbel" panose="020B0503020204020204" pitchFamily="34" charset="0"/>
              </a:rPr>
              <a:t>In datasets where vibration measurements are critical, negative values may be erroneous or irrelevant. To address this, any negative values in the 'vibration' feature are set to 0. This transformation ensures that all vibration data are non-negative, aligning with the physical reality of vibration measurements.</a:t>
            </a:r>
          </a:p>
          <a:p>
            <a:endParaRPr lang="en-US" b="1" dirty="0">
              <a:latin typeface="Corbel" panose="020B0503020204020204" pitchFamily="34" charset="0"/>
            </a:endParaRPr>
          </a:p>
          <a:p>
            <a:pPr marL="285750" indent="-285750">
              <a:buFont typeface="Arial" panose="020B0604020202020204" pitchFamily="34" charset="0"/>
              <a:buChar char="•"/>
            </a:pPr>
            <a:r>
              <a:rPr lang="en-US" b="1" dirty="0">
                <a:latin typeface="Corbel" panose="020B0503020204020204" pitchFamily="34" charset="0"/>
              </a:rPr>
              <a:t>Scaling/Normalizing Numerical Features: </a:t>
            </a:r>
            <a:r>
              <a:rPr lang="en-US" dirty="0">
                <a:latin typeface="Corbel" panose="020B0503020204020204" pitchFamily="34" charset="0"/>
              </a:rPr>
              <a:t>To ensure that numerical features like temperature, pressure, and humidity are on a similar scale, scaling or normalization is applied. Techniques such as Min-Max Scaling or Standardization (Z-score normalization) are commonly used. This step is crucial for improving the performance of machine learning algorithms, particularly those sensitive to feature scales, such as k-Nearest Neighbors and gradient descent-based models.</a:t>
            </a:r>
          </a:p>
          <a:p>
            <a:pPr marL="285750" indent="-285750">
              <a:buFont typeface="Arial" panose="020B0604020202020204" pitchFamily="34" charset="0"/>
              <a:buChar char="•"/>
            </a:pPr>
            <a:endParaRPr lang="en-US" dirty="0">
              <a:latin typeface="Corbel" panose="020B0503020204020204" pitchFamily="34" charset="0"/>
            </a:endParaRPr>
          </a:p>
          <a:p>
            <a:pPr marL="285750" indent="-285750">
              <a:buFont typeface="Arial" panose="020B0604020202020204" pitchFamily="34" charset="0"/>
              <a:buChar char="•"/>
            </a:pPr>
            <a:r>
              <a:rPr lang="en-US" b="1" dirty="0">
                <a:latin typeface="Corbel" panose="020B0503020204020204" pitchFamily="34" charset="0"/>
              </a:rPr>
              <a:t>One-Hot Encoding Categorical Features: </a:t>
            </a:r>
            <a:r>
              <a:rPr lang="en-US" dirty="0">
                <a:latin typeface="Corbel" panose="020B0503020204020204" pitchFamily="34" charset="0"/>
              </a:rPr>
              <a:t>Categorical variables such as 'equipment' and 'location' are transformed using one-hot encoding. This process converts each category into a binary vector, allowing machine learning algorithms to interpret categorical data effectively. Each unique category becomes a new binary feature, where a value of 1 indicates the presence of the category, and 0 indicates its absence. This transformation is essential for algorithms that require numerical input.</a:t>
            </a:r>
          </a:p>
        </p:txBody>
      </p:sp>
    </p:spTree>
    <p:extLst>
      <p:ext uri="{BB962C8B-B14F-4D97-AF65-F5344CB8AC3E}">
        <p14:creationId xmlns:p14="http://schemas.microsoft.com/office/powerpoint/2010/main" val="1083679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3">
          <a:extLst>
            <a:ext uri="{FF2B5EF4-FFF2-40B4-BE49-F238E27FC236}">
              <a16:creationId xmlns:a16="http://schemas.microsoft.com/office/drawing/2014/main" id="{EE3117B7-6722-54AD-D47F-BF2AB8381046}"/>
            </a:ext>
          </a:extLst>
        </p:cNvPr>
        <p:cNvGrpSpPr/>
        <p:nvPr/>
      </p:nvGrpSpPr>
      <p:grpSpPr>
        <a:xfrm>
          <a:off x="0" y="0"/>
          <a:ext cx="0" cy="0"/>
          <a:chOff x="0" y="0"/>
          <a:chExt cx="0" cy="0"/>
        </a:xfrm>
      </p:grpSpPr>
      <p:sp>
        <p:nvSpPr>
          <p:cNvPr id="264" name="Google Shape;264;p44">
            <a:extLst>
              <a:ext uri="{FF2B5EF4-FFF2-40B4-BE49-F238E27FC236}">
                <a16:creationId xmlns:a16="http://schemas.microsoft.com/office/drawing/2014/main" id="{5F5BC4FD-F1B5-DFF3-A3ED-B1E03B86CA3A}"/>
              </a:ext>
            </a:extLst>
          </p:cNvPr>
          <p:cNvSpPr txBox="1">
            <a:spLocks noGrp="1"/>
          </p:cNvSpPr>
          <p:nvPr>
            <p:ph type="title"/>
          </p:nvPr>
        </p:nvSpPr>
        <p:spPr>
          <a:xfrm>
            <a:off x="1161747" y="0"/>
            <a:ext cx="7427082" cy="1175657"/>
          </a:xfrm>
          <a:prstGeom prst="rect">
            <a:avLst/>
          </a:prstGeom>
        </p:spPr>
        <p:txBody>
          <a:bodyPr spcFirstLastPara="1" wrap="square" lIns="91425" tIns="45700" rIns="91425" bIns="45700" anchor="ctr" anchorCtr="0">
            <a:noAutofit/>
          </a:bodyPr>
          <a:lstStyle/>
          <a:p>
            <a:pPr marL="0" marR="0" lvl="0" indent="0" algn="l" rtl="0">
              <a:lnSpc>
                <a:spcPct val="115000"/>
              </a:lnSpc>
              <a:spcBef>
                <a:spcPts val="0"/>
              </a:spcBef>
              <a:spcAft>
                <a:spcPts val="0"/>
              </a:spcAft>
              <a:buNone/>
            </a:pPr>
            <a:r>
              <a:rPr lang="en" sz="2900" b="1" dirty="0"/>
              <a:t>Implementation / Approach – Model Training</a:t>
            </a:r>
            <a:endParaRPr sz="2900" b="1" dirty="0"/>
          </a:p>
        </p:txBody>
      </p:sp>
      <p:sp>
        <p:nvSpPr>
          <p:cNvPr id="3" name="TextBox 2">
            <a:extLst>
              <a:ext uri="{FF2B5EF4-FFF2-40B4-BE49-F238E27FC236}">
                <a16:creationId xmlns:a16="http://schemas.microsoft.com/office/drawing/2014/main" id="{E06A7FAD-7B93-7DD8-0F90-DFAA57238938}"/>
              </a:ext>
            </a:extLst>
          </p:cNvPr>
          <p:cNvSpPr txBox="1"/>
          <p:nvPr/>
        </p:nvSpPr>
        <p:spPr>
          <a:xfrm>
            <a:off x="1161747" y="1082826"/>
            <a:ext cx="7427081" cy="3139321"/>
          </a:xfrm>
          <a:prstGeom prst="rect">
            <a:avLst/>
          </a:prstGeom>
          <a:noFill/>
        </p:spPr>
        <p:txBody>
          <a:bodyPr wrap="square" rtlCol="0">
            <a:spAutoFit/>
          </a:bodyPr>
          <a:lstStyle/>
          <a:p>
            <a:pPr marL="285750" indent="-285750">
              <a:buFont typeface="Arial" panose="020B0604020202020204" pitchFamily="34" charset="0"/>
              <a:buChar char="•"/>
            </a:pPr>
            <a:r>
              <a:rPr lang="en-US" sz="1800" b="1" dirty="0">
                <a:latin typeface="Corbel" panose="020B0503020204020204" pitchFamily="34" charset="0"/>
              </a:rPr>
              <a:t>Random Forest: </a:t>
            </a:r>
            <a:r>
              <a:rPr lang="en-US" sz="1800" dirty="0">
                <a:latin typeface="Corbel" panose="020B0503020204020204" pitchFamily="34" charset="0"/>
              </a:rPr>
              <a:t>An ensemble method that builds multiple decision trees to improve prediction accuracy and robustness against overfitting, providing insights into feature importance.</a:t>
            </a:r>
          </a:p>
          <a:p>
            <a:pPr marL="285750" indent="-285750">
              <a:buFont typeface="Arial" panose="020B0604020202020204" pitchFamily="34" charset="0"/>
              <a:buChar char="•"/>
            </a:pPr>
            <a:endParaRPr lang="en-US" sz="1800" dirty="0">
              <a:latin typeface="Corbel" panose="020B0503020204020204" pitchFamily="34" charset="0"/>
            </a:endParaRPr>
          </a:p>
          <a:p>
            <a:pPr marL="285750" indent="-285750">
              <a:buFont typeface="Arial" panose="020B0604020202020204" pitchFamily="34" charset="0"/>
              <a:buChar char="•"/>
            </a:pPr>
            <a:r>
              <a:rPr lang="en-US" sz="1800" b="1" dirty="0">
                <a:latin typeface="Corbel" panose="020B0503020204020204" pitchFamily="34" charset="0"/>
              </a:rPr>
              <a:t>Logistic Regression: </a:t>
            </a:r>
            <a:r>
              <a:rPr lang="en-US" sz="1800" dirty="0">
                <a:latin typeface="Corbel" panose="020B0503020204020204" pitchFamily="34" charset="0"/>
              </a:rPr>
              <a:t>A linear model for binary classification that estimates probabilities using the logistic function, valued for its simplicity, interpretability, and efficiency.</a:t>
            </a:r>
          </a:p>
          <a:p>
            <a:pPr marL="285750" indent="-285750">
              <a:buFont typeface="Arial" panose="020B0604020202020204" pitchFamily="34" charset="0"/>
              <a:buChar char="•"/>
            </a:pPr>
            <a:endParaRPr lang="en-US" sz="1800" dirty="0">
              <a:latin typeface="Corbel" panose="020B0503020204020204" pitchFamily="34" charset="0"/>
            </a:endParaRPr>
          </a:p>
          <a:p>
            <a:pPr marL="285750" indent="-285750">
              <a:buFont typeface="Arial" panose="020B0604020202020204" pitchFamily="34" charset="0"/>
              <a:buChar char="•"/>
            </a:pPr>
            <a:r>
              <a:rPr lang="en-US" sz="1800" b="1" dirty="0" err="1">
                <a:latin typeface="Corbel" panose="020B0503020204020204" pitchFamily="34" charset="0"/>
              </a:rPr>
              <a:t>XGBoost</a:t>
            </a:r>
            <a:r>
              <a:rPr lang="en-US" sz="1800" b="1" dirty="0">
                <a:latin typeface="Corbel" panose="020B0503020204020204" pitchFamily="34" charset="0"/>
              </a:rPr>
              <a:t>: </a:t>
            </a:r>
            <a:r>
              <a:rPr lang="en-US" sz="1800" dirty="0">
                <a:latin typeface="Corbel" panose="020B0503020204020204" pitchFamily="34" charset="0"/>
              </a:rPr>
              <a:t>An efficient implementation of gradient boosting that excels in accuracy and speed, handling complex patterns and missing data well, often used in competitive data science tasks.</a:t>
            </a:r>
          </a:p>
        </p:txBody>
      </p:sp>
    </p:spTree>
    <p:extLst>
      <p:ext uri="{BB962C8B-B14F-4D97-AF65-F5344CB8AC3E}">
        <p14:creationId xmlns:p14="http://schemas.microsoft.com/office/powerpoint/2010/main" val="20598398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rallax">
  <a:themeElements>
    <a:clrScheme name="Parallax">
      <a:dk1>
        <a:srgbClr val="000000"/>
      </a:dk1>
      <a:lt1>
        <a:srgbClr val="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1197</Words>
  <Application>Microsoft Office PowerPoint</Application>
  <PresentationFormat>On-screen Show (16:9)</PresentationFormat>
  <Paragraphs>77</Paragraphs>
  <Slides>15</Slides>
  <Notes>15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Times New Roman</vt:lpstr>
      <vt:lpstr>Corbel</vt:lpstr>
      <vt:lpstr>__Inter_d65c78</vt:lpstr>
      <vt:lpstr>Arial</vt:lpstr>
      <vt:lpstr>Simple Light</vt:lpstr>
      <vt:lpstr>Parallax</vt:lpstr>
      <vt:lpstr>A Presentation on Abnormalities Detection and Predictive Maintenance for Industrial Equipment </vt:lpstr>
      <vt:lpstr>Contents</vt:lpstr>
      <vt:lpstr>Introduction </vt:lpstr>
      <vt:lpstr>Objectives </vt:lpstr>
      <vt:lpstr>Dataset</vt:lpstr>
      <vt:lpstr>Dataset – Column Description</vt:lpstr>
      <vt:lpstr>Implementation / Approach - EDA</vt:lpstr>
      <vt:lpstr>Implementation / Approach - Preprocessing</vt:lpstr>
      <vt:lpstr>Implementation / Approach – Model Training</vt:lpstr>
      <vt:lpstr>Challenges</vt:lpstr>
      <vt:lpstr>Outcomes – Random Forest</vt:lpstr>
      <vt:lpstr>Outcomes – Logistic Regression</vt:lpstr>
      <vt:lpstr>Outcomes – XGBoost Classifier</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Dave Dharin INPU</cp:lastModifiedBy>
  <cp:revision>3</cp:revision>
  <dcterms:modified xsi:type="dcterms:W3CDTF">2025-03-03T17:43:59Z</dcterms:modified>
</cp:coreProperties>
</file>